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km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៧២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កូនប្រុសទីពីរបានបាត់ហើយត្រូវបានរកឃើញ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តើ​ឪពុក​បាន​ប្រព្រឹត្ត​ចំពោះ​កូន​ប្រុស​ទី​ពីរ​យ៉ាង​ដូច​ម្តេច​ពេល​ត្រឡប់​មក​វិញ?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គាត់បានបណ្តេញកូនប្រុសទីពីរចេញ។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គាត់បានវាយកូនប្រុសទីពីរ។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គាត់មិនបានឃើញកូនប្រុសទីពីរទេ។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គាត់បានស្វាគមន៍កូនប្រុសទីពីរដោយរីករាយ។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គាត់បានស្វាគមន៍កូនប្រុសទីពីរដោយរីករាយ។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៨១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កូនបំណុលដែលជំពាក់ដប់ពាន់ទេពកោសល្យ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'តើ​អ្នក​មិន​គួរ​អាណិត​អ្នក​បំរើ​របស់​អ្នក ដូច​ខ្ញុំ​បាន​ដាក់​លើ​អ្នក​ឬ?'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១៨៖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មានបុរសម្នាក់ជំពាក់ស្តេចដប់ម៉ឺន។ ស្ដេច​អាណិត​បុរស​នោះ លុប​បំណុល។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ប៉ុន្តែ​ពេល​បុរស​នោះ​ចេញ​ទៅ គាត់​បាន​រក​ឃើញ​អ្នក​បម្រើ​ម្នាក់​ដែល​ជំពាក់​គាត់​មួយ​រយ​ដួង។ គាត់ចាប់គាត់ហើយខឹងគាត់។ «សងអ្វីដែលអ្នកជំពាក់ខ្ញុំ!»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ហើយ​គាត់​បាន​បោះ​អ្នក​បម្រើ​របស់​គាត់​ទៅ​ក្នុង​គុក។ ស្ដេច​បាន​ឮ​ដំណឹង​នេះ​ពី​អ្នក​បម្រើ​ម្នាក់​ទៀត។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ពេល​នោះ ស្ដេច​ខឹង​ក៏​ហៅ​អ្នក​បម្រើ​មក​វិញ។ “ខ្ញុំបានលុបចោលបំណុលទាំងអស់របស់អ្នក ដោយសារតែអ្នកបានអង្វរខ្ញុំ។ តើ​អ្នក​មិន​គួរ​អាណិត​អ្នក​បំរើ​របស់​អ្នក ដូច​ខ្ញុំ​មាន​ចំពោះ​អ្នក​ឬ?»។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លោក​យេស៊ូ​បាន​មាន​ប្រសាសន៍​ថា​៖ ​«​ដូច​ជា​ព្រះ​វរបិតា​នៃ​យើង​ដែល​គង់​នៅ​ស្ថាន​សួគ៌​បាន​អត់​ទោស​ឲ្យ​អ្នក​រាល់​គ្នា នោះ​អ្នក​ត្រូវ​អត់​ទោស​ឲ្យ​គ្នា​ទៅ​វិញ​ទៅ​មក»។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អ្នក​បម្រើ​ម្នាក់​ត្រូវ​បាន​ជម្រះ​ពី​បំណុល​ដ៏​ច្រើន​សន្ធឹក​សន្ធាប់​មួយ​ម៉ឺន​ថាលិន។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គាត់​មិន​បាន​អត់ទោស​ឲ្យ​អ្នក​បម្រើ​គាត់​ដែល​ជំពាក់​គាត់​មួយ​រយ​ដួង​នោះ​ទេ។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នេះ​គឺ​ជា​អាកប្បកិរិយា​មិន​គោរព។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យើង​ក៏​ត្រូវ​បាន​លើកលែង​ទោស និង​សង្គ្រោះ​ដោយ​ព្រះគុណ​តាមរយៈ​ព្រះយេស៊ូវ។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បើ​យើង​មិន​ភ្លេច​ព្រះគុណ​នោះ​ទេ យើង​ត្រូវ​អត់ទោស​អ្នក​ដែល​បាន​ធ្វើ​ខុស​មក​លើ​យើង។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ព្រះ​យេស៊ូវ​ជា​អ្នក​ដែល​អត់​ទោស ហើយ​ស្រឡាញ់​យើង​រហូត​ដល់​ទី​បញ្ចប់។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ស្ដេច​កាត់​លុយ​ប៉ុន្មាន​?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មួយ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​រយ​ដួង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ពីររយដួង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មួយរយទេពកោសល្យ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ដប់ពាន់ទេពកោសល្យ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ដប់ពាន់ទេពកោសល្យ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4000"/>
              <a:t>ដ្បិត​កូន​របស់​ខ្ញុំ​នេះ​បាន​ស្លាប់ ហើយ​មាន​ជីវិត​ឡើង​វិញ។ គាត់​បាន​បាត់​បង់​ហើយ​ត្រូវ​បាន​រក​ឃើញ។ ដូច្នេះ​ហើយ ពួក​គេ​ចាប់​ផ្ដើម​ប្រារព្ធ​ពិធី។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១៥:២៤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'តើ​អ្នក​មិន​គួរ​អាណិត​អ្នក​បំរើ​របស់​អ្នក ដូច​ខ្ញុំ​បាន​ដាក់​លើ​អ្នក​ឬ?'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១៨៖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៨២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ហូសាណា​ចំពោះ​ព្រះរាជបុត្រា​ដាវីឌ!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ហ្វូង​មនុស្ស​ដែល​ដើរ​ពី​មុខ​ព្រះអង្គ និង​អ្នក​ដែល​ដើរ​តាម​បាន​ស្រែក​ឡើង​ថា៖ «ហូសាណា​ថ្វាយ​ព្រះបុត្រា​របស់​ព្រះបាទ​ដាវីឌ! «មាន​ពរ​ហើយ​អ្នក​ណា​ដែល​មក​ក្នុង​ព្រះ​នាម​នៃ​ព្រះ​យេហូវ៉ា! "ហូសាណានៅខ្ពស់បំផុត!"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២១:៩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កាល​ព្រះយេស៊ូ​យាង​ទៅ​ជិត​ក្រុង​យេរូសាឡឹម ព្រះអង្គ​ចាត់​សិស្ស​ពីរ​នាក់​អោយ​ទៅ​ដោយ​មាន​ព្រះបន្ទូល​ថា៖ «ចូរ​ទៅ​ភូមិ​ចុះ នោះ​អ្នក​នឹង​ឃើញ​លា​មួយ​ជាមួយ​កូន​លា។ ស្រាយ​វា ហើយ​យក​វា​មក​ខ្ញុំ»។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សិស្ស​ពីរ​នាក់​បាន​ចូល​ទៅ​ក្នុង​ភូមិ ហើយ​ធ្វើ​តាម​ការ​បង្គាប់​របស់​លោក​យេស៊ូ។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ពួកគេបានរកឃើញសត្វលា។ «ព្រះអម្ចាស់ត្រូវការពួកគេ»។ បន្ទាប់មក ម្ចាស់​បាន​បញ្ជូន​ពួកគេ​ទៅ​ភ្លាមៗ​។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ព្រះយេស៊ូ​គង់​លើ​កូន​លា ហើយ​ចូល​ទៅ​ក្រុង​យេរូសាឡឹម។ ហ្វូង​មនុស្ស​ដែល​ដើរ​ពី​មុខ​ទ្រង់ ហើយ​ស្រែក​ឡើង​ថា៖ «ហូសាណា​ថ្វាយ​ព្រះ​រាជ​បុត្រា​ដាវីឌ!»។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ការ​ដែល​លោក​យេស៊ូ​ជិះ​កូន​លា ហើយ​ហ្វូង​មនុស្ស​ស្វាគមន៍​លោក​គឺ​ស្រប​តាម​ទំនាយ​ដែល​បាន​កត់​ទុក​ក្នុង​គម្ពីរ។ ប៉ុន្តែគ្មាននរណាម្នាក់បានដឹងអំពីវាទេ។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«ព្រះយេស៊ូវ​បាន​ជិះ​សត្វ​លា ហើយ​ហ្វូង​មនុស្ស​ស្រែក​ឡើង​ថា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'ហូសាណា ដល់ព្រះរាជបុត្រាដាវីឌ!'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ពួកគេទាំងអស់ត្រូវបានទាយនៅក្នុងព្រះគម្ពីរ។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ព្រះយេស៊ូវបានរស់នៅដោយការស្តាប់បង្គាប់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ដូចដែលត្រូវបានសរសេរនៅក្នុងព្រះគម្ពីរ។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យើង​ដែល​ដើរ​តាម​ព្រះ​យេស៊ូ​ក៏​ត្រូវ​ស្តាប់​បង្គាប់​ដែរ។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ព្រះ​បន្ទូល​របស់​ព្រះ​យ៉ាង​ហ្មត់ចត់។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ព្រះ​យេស៊ូវ​គឺ​ជា​ស្ដេច​របស់​យើង​ដែល​សក្តិសម​នឹង​ការ​សរសើរ​និង​សិរីរុងរឿង។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m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៧៣ ព្រះបន្ទូលរបស់ព្រះជាម្ចាស់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400"/>
              <a:t>ព្រះ​យេស៊ូ​ប្រោស​ឡាសារ​ឲ្យ​រស់​ឡើង​វិញ។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តើ​លោក​យេស៊ូ​ជិះ​អ្វី​ទៅ​ក្រុង​យេរូសាឡិម?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សត្វលា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កូនសេះ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កូនដំរី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កូនអូដ្ឋ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សត្វលា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ហ្វូង​មនុស្ស​ដែល​ដើរ​ពី​មុខ​ព្រះអង្គ និង​អ្នក​ដែល​ដើរ​តាម​បាន​ស្រែក​ឡើង​ថា៖ «ហូសាណា​ថ្វាយ​ព្រះបុត្រា​របស់​ព្រះបាទ​ដាវីឌ! «មាន​ពរ​ហើយ​អ្នក​ណា​ដែល​មក​ក្នុង​ព្រះ​នាម​នៃ​ព្រះ​យេហូវ៉ា! "ហូសាណានៅខ្ពស់បំផុត!"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២១:៩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៨៣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ផ្ទះរបស់ខ្ញុំគឺជាផ្ទះនៃការអធិស្ឋាន។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លោក​មាន​ប្រសាសន៍​ទៅ​គេ​ថា៖ «មាន​ចែង​ទុក​មក​ថា ផ្ទះ​របស់​ខ្ញុំ​នឹង​ត្រូវ​ហៅ​ថា​ជា​ផ្ទះ​អធិស្ឋាន ប៉ុន្តែ​អ្នក​រាល់​គ្នា​ធ្វើ​ឲ្យ​ក្លាយ​ទៅ​ជា​រូង​របស់​ចោរ»។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២១:១៣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ព្រះយេស៊ូ​យាង​ចូល​ព្រះវិហារ​បរិសុទ្ធ​ក្រុង​យេរូសាឡឹម។ មាន​អាជីវករ និង​អ្នក​ដូរ​លុយ​ជាច្រើន​នៅ​ក្នុង​ប្រាសាទ។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លោក​យេស៊ូ​បាន​ផ្ដួល​តុ​អ្នក​ដូរ​លុយ និង​កៅអី​អ្នក​លក់​ព្រាប។ គាត់​បាន​បណ្ដេញ​អ្នក​ដែល​ទិញ​លក់​នៅ​ទី​នោះ។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ព្រះ‌យេស៊ូ​មាន​ព្រះ‌បន្ទូល​ដោយ​កំហឹង​ថា៖ «មាន​ចែង​ទុក​មក​ថា ផ្ទះ​របស់​ខ្ញុំ​នឹង​ហៅ​ថា​ផ្ទះ​អធិស្ឋាន ប៉ុន្តែ​អ្នក​រាល់​គ្នា​ធ្វើ​ជា​រូង​របស់​ចោរ»។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ព្រះយេស៊ូ​បណ្ដេញ​ឈ្មួញ​ចេញ​ពី​ព្រះវិហារ ហើយ​ប្រោស​អ្នក​ជំងឺ​ក្នុង​ព្រះវិហារ​ឲ្យ​ជា។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ព្រះវិហារ ព្រះវិហារ គឺជាកន្លែងថ្វាយបង្គំ និងអធិស្ឋានដល់ព្រះ។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លោក​យេស៊ូ​ខឹង​នឹង​ហ្វូង​មនុស្ស​ដែល​ប្រែ​ក្លាយ​វា​ទៅ​ជា​កន្លែង​ធ្វើ​អាជីវកម្ម។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តើអ្នកមកព្រះវិហារដើម្បីអ្វី?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នៅក្នុងព្រះវិហារ អ្នកត្រូវតែជួបព្រះដោយការថ្វាយបង្គំ និងការអធិស្ឋាន។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ព្រះ​យេស៊ូ​ជា​ម្ចាស់​ក្រុម​ជំនុំ។ ព្រះយេស៊ូវគឺជាអ្នកដែលទទួលការថ្វាយបង្គំ និងការអធិស្ឋានរបស់យើងពីក្រុមជំនុំ។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ព្រះយេស៊ូ​មាន​ព្រះបន្ទូល​ទៅ​នាង​ថា៖ «ខ្ញុំ​ជា​អ្នក​រស់​ឡើង​វិញ ហើយ​ជា​ជីវិត អ្នក​ណា​ដែល​ជឿ​លើ​ខ្ញុំ​នឹង​មាន​ជីវិត ទោះ​បី​គាត់​ស្លាប់​ក៏​ដោយ។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ហើយអ្នកណាដែលរស់នៅ ហើយជឿលើខ្ញុំ នឹងមិនស្លាប់ឡើយ។ តើអ្នកជឿរឿងនេះទេ?»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១១៖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២៥-២៦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តើ​លោក​យេស៊ូ​បាន​បណ្ដេញ​អ្នក​ណា​ចេញ​ពី​ព្រះវិហារ?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ជនជាតិយូដា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សាសន៍ដទៃ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បូជាចារ្យ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ឈ្មួញ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ឈ្មួញ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លោក​មាន​ប្រសាសន៍​ទៅ​គេ​ថា៖ «មាន​ចែង​ទុក​មក​ថា ផ្ទះ​របស់​ខ្ញុំ​នឹង​ត្រូវ​ហៅ​ថា​ជា​ផ្ទះ​អធិស្ឋាន ប៉ុន្តែ​អ្នក​រាល់​គ្នា​ធ្វើ​ឲ្យ​ក្លាយ​ទៅ​ជា​រូង​របស់​ចោរ»។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២១:១៣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៨៤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ព្រះយេស៊ូវ​បាន​លាង​ជើង​សិស្ស​ទ្រង់ 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ឥឡូវ​នេះ ខ្ញុំ​ម្ចាស់ និង​ជា​គ្រូ​របស់​អ្នក​រាល់​គ្នា​បាន​លាង​ជើង​អ្នក​ហើយ អ្នក​រាល់​គ្នា​ក៏​ត្រូវ​លាង​ជើង​គ្នា​ទៅ​វិញ​ទៅ​មក។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១៣:១៤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លោក​យេស៊ូ​បាន​ពិសា​អាហារ​ពេល​ល្ងាច​ចុង​ក្រោយ​ជាមួយ​ពួក​សិស្ស​របស់​លោក។ លោក​យេស៊ូ​បាន​ដឹង​ថា​នេះ​ជា​អាហារ​ចុង​ក្រោយ​របស់​លោក​ជាមួយ​នឹង​អ្នក​កាន់​តាម​លោក។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រំពេច​នោះ ព្រះ​យេស៊ូ​បាន​យក​ទឹក​ទៅ​ក្នុង​អាង ហើយ​ទ្រង់​ចាប់​ផ្ដើម​លាង​ជើង​ពួក​សិស្ស​ម្ដង​មួយ។</a:t>
            </a:r>
            <a:r xmlns:a="http://schemas.openxmlformats.org/drawingml/2006/main">
              <a:rPr lang="km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ពេល​ដល់​វេន​ពេត្រុស លោក​ពេត្រុស​និយាយ​ថា៖ «ហេតុ​អ្វី​បាន​ជា​ព្រះអម្ចាស់​លាង​ជើង​យើង? ខ្ញុំ​មិន​លាង!»។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ព្រះយេស៊ូវបានឆ្លើយ។ "ប្រសិនបើខ្ញុំមិនលាងជើងអ្នកទេ អ្នកនិងខ្ញុំគ្មានអ្វីពាក់ព័ន្ធជាមួយវាទេ។ អ្នកប្រហែលជាមិនយល់ច្បាស់ទេឥឡូវនេះ ប៉ុន្តែថ្ងៃណាមួយអ្នកនឹងយល់"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"ខ្ញុំបានលាងជើងរបស់អ្នកដើម្បីធ្វើជាគំរូ។ ចាប់ពីពេលនេះតទៅ ចូរលាងជើងគ្នាទៅវិញទៅមក ហើយក្លាយជាមនុស្សដែលបម្រើគ្នាទៅវិញទៅមក"។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នៅ​ក្នុង​ពិភពលោក មនុស្ស​ទាប​បម្រើ​មនុស្ស​ខ្ពស់ ប៉ុន្តែ​ផ្ទុយ​ទៅ​វិញ ព្រះ​យេស៊ូ​បាន​លាង​ជើង​អ្នក​កាន់​តាម​ទ្រង់ ហើយ​ចុះ​ចាញ់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ជីវិតរបស់គាត់សម្រាប់យើង។</a:t>
            </a:r>
            <a:r xmlns:a="http://schemas.openxmlformats.org/drawingml/2006/main">
              <a:rPr altLang="en-US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ប្រសិនបើយើងជាសិស្សរបស់ព្រះយេស៊ូ យើងគួររីករាយក្នុងការបម្រើគ្នាទៅវិញទៅមកនៅទីទាប ជាជាងចង់ឱ្យគេប្រព្រឹត្តចំពោះកន្លែងខ្ពង់ខ្ពស់។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មាន​ថ្ងៃ​មួយ ដំណឹង​ល្អ​បាន​មក​ដល់​ព្រះ​យេស៊ូ។ “ឡាសារឈឺ។ សូម​មក​ព្យាបាល​គាត់​ឲ្យ​បាន​ឆាប់​»។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</a:t>
            </a:r>
            <a:r xmlns:a="http://schemas.openxmlformats.org/drawingml/2006/main">
              <a:rPr altLang="en-US" lang="k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ព្រះ​យេស៊ូវ​ជា​មនុស្ស​ដ៏​ខ្ពង់​ខ្ពស់ ប៉ុន្តែ​ទ្រង់​បាន​យាង​មក​ដល់​ទី​ទាប​បំផុត ហើយ​សុខ​ចិត្ត​បម្រើ​យើង​ទាំង​អស់​គ្នា។</a:t>
            </a:r>
            <a:r xmlns:a="http://schemas.openxmlformats.org/drawingml/2006/main">
              <a:rPr altLang="en-US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អ្នកណាមិនឲ្យព្រះយេស៊ូលាងជើង?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ថូម៉ាស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យូដាស អ៊ីស្ការីយ៉ុត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ពេត្រុស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ឥឡូវ​នេះ ខ្ញុំ​ម្ចាស់ និង​ជា​គ្រូ​របស់​អ្នក​រាល់​គ្នា​បាន​លាង​ជើង​អ្នក​ហើយ អ្នក​រាល់​គ្នា​ក៏​ត្រូវ​លាង​ជើង​គ្នា​ទៅ​វិញ​ទៅ​មក។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១៣:១៤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៨៥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ព្រះយេស៊ូវអធិស្ឋាននៅលើភ្នំ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ចេញ​ទៅ​ឆ្ងាយ​បន្តិច គាត់​ក៏​ក្រាប​មុខ​ទៅ​ដី ហើយ​អធិស្ឋាន​ថា «ឱ​ព្រះវរបិតា​អើយ សូម​ឲ្យ​ពែង​នេះ​ដក​ចេញ​ពី​ខ្ញុំ​ចុះ តែ​មិន​មែន​តាម​ចិត្ត​ទេ តែ​តាម​តែ​លោក​វិញ»។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២៦:៣៩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ក្រោយ​ពេល​អាហារ​ពេល​ល្ងាច ព្រះ​យេស៊ូ​បាន​យាង​ទៅ​កន្លែង​មួយ​ឈ្មោះ​គែតសេម៉ានី​ជា​មួយ​ពួក​សិស្ស។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ព្រះយេស៊ូ​មាន​ព្រះបន្ទូល​ទៅ​កាន់​ពួក​សិស្ស​ថា៖ «ព្រលឹង​ខ្ញុំ​សោកសៅ​រហូត​ដល់​ស្លាប់។ សូម​នៅ​ទីនេះ ហើយ​ចាំ​យាម​ជាមួយ​ខ្ញុំ»។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«ឱ​ព្រះវរបិតា​នៃ​ទូលបង្គំ​អើយ បើ​អាច សូម​យក​ពែង​នេះ​ចេញ​ពី​ទូលបង្គំ​ចុះ ប៉ុន្តែ​មិន​មែន​តាម​ចិត្ត​ទូលបង្គំ​ឡើយ គឺ​តាម​ចិត្ត​ទ្រង់​ចុះ»។ លោក​យេស៊ូ​បាន​អធិស្ឋាន​ដោយ​អស់​ពី​ចិត្ត។ ប៉ុន្តែ ពួក​សិស្ស​ធ្លាក់​ចូល​ក្នុង​ដំណេក​យ៉ាង​ខ្លាំង។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ព្រះយេស៊ូ​មាន​ព្រះបន្ទូល​ទៅ​កាន់​អ្នក​កាន់​តាម​លោក​ថា៖ «អ្នក​មិន​អាច​ចាំ​ខ្ញុំ​មួយ​ម៉ោង​ទេ? មើល។ អ្នក​ក្បត់​ខ្ញុំ​មក​ចាប់​ខ្ញុំ»។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នៅ​ទី​បំផុត លោក​យេស៊ូ​បាន​ដើរ​តាម​មនុស្ស​ដែល​មក​ចាប់​លោក។ វា​គឺ​ជា​ការ​ស្លាប់​ដើម្បី​សង​សម្រាប់​អំពើ​បាប​របស់​យើង​នៅ​លើ​ឈើ​ឆ្កាង ដូច​ជា​ព្រះ​បាន​សព្វ​ព្រះ​ទ័យ។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ប៉ុន្តែ​មុន​ព្រះ​យេស៊ូ​យាង​មក ទ្រង់​បាន​សុគត។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វាឈឺចាប់ណាស់សម្រាប់ព្រះយេស៊ូវដែលសុគតដើម្បីសងអំពើបាបរបស់យើងនៅលើឈើឆ្កាង ប៉ុន្តែទ្រង់បានស្តាប់បង្គាប់ទាំងស្រុង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ព្រោះវាជាឆន្ទៈរបស់ព្រះ។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យើងត្រូវតែសង្ឃឹមជាមុនថា ព្រះហឫទ័យរបស់ព្រះត្រូវបានបំពេញ ជាជាងនៅក្នុងជីវិតរបស់យើង។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</a:t>
            </a:r>
            <a:r xmlns:a="http://schemas.openxmlformats.org/drawingml/2006/main">
              <a:rPr lang="km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ព្រះ​យេស៊ូ​គ្មាន​បាប​នៅ​ក្នុង​ស្រុក​នេះ​ទេ ដោយ​សារ​ទ្រង់​ធ្វើ​តាម​ព្រះ​ហឫទ័យ​របស់​ព្រះ​យ៉ាង​ពេញ​លេញ។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តើ​លោក​យេស៊ូ​បាន​អធិស្ឋាន​នៅ​កន្លែង​ណា​មុន​លោក​ត្រូវ​បាន​គេ​ចាប់​ខ្លួន?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នៅ​ក្នុង​ព្រះ​វិហារ​នៃ​ក្រុង​យេរូសាឡិម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ហ្គេតសេម៉ានី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បន្ទប់ខាងលើរបស់ម៉ាកុស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បឹងកាលីឡេ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ហ្គេតសេម៉ានី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ចេញ​ទៅ​ឆ្ងាយ​បន្តិច គាត់​ក៏​ក្រាប​មុខ​ទៅ​ដី ហើយ​អធិស្ឋាន​ថា «ឱ​ព្រះវរបិតា​អើយ សូម​ឲ្យ​ពែង​នេះ​ដក​ចេញ​ពី​ខ្ញុំ​ចុះ តែ​មិន​មែន​តាម​ចិត្ត​ទេ តែ​តាម​តែ​លោក​វិញ»។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២៦:៣៩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៨៦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ព្រះយេស៊ូវបានសុគតនៅលើឈើឆ្កាង។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ព្រះ‌យេស៊ូ​បន្លឺ​សំឡេង​ខ្លាំង​ថា៖ «ព្រះ‌បិតា ទូលបង្គំ​ប្រគល់​វិញ្ញាណ​ទៅ​ក្នុង​ដៃ​ព្រះអង្គ»។ ពេលគាត់និយាយបែបនេះ គាត់ក៏ដកដង្ហើមចុងក្រោយ។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២៣៖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 ដែលទាហានរ៉ូម៉ាំងចាប់បាន ពាក់មកុដបន្លានៅលើក្បាល ត្រូវបានគេចំអក កាន់ឈើឆ្កាង ហើយត្រូវបាននាំចេញទៅប្រហារជីវិតនៅលើភ្នំ។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បន្ទាប់​មក ព្រះ​យេស៊ូ​ត្រូវ​បាន​គេ​ឆ្កាង​លើ​ឈើ​ឆ្កាង​រួម​ជា​មួយ​នឹង​ឧក្រិដ្ឋជន​ពីរ​នាក់។ ប្រជាជន​ឈរ​មើល ហើយ​អ្នក​គ្រប់​គ្រង​ក៏​សើច​ចំអក​ដាក់​គាត់។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«ឱ​ព្រះ​វរបិតា​អើយ សូម​អត់​ទោស​ឲ្យ​ពួក​គេ​ផង ដ្បិត​គេ​មិន​ដឹង​ថា​គេ​កំពុង​ធ្វើ​អ្វី​ឡើយ»។ ព្រះយេស៊ូវ​បាន​អធិស្ឋាន​សម្រាប់​អ្នក​ដែល​បាន​សម្លាប់​ទ្រង់ 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ព្រះយេស៊ូ​មាន​ព្រះបន្ទូល​ថា៖ «ចប់​ហើយ! ហើយ​ទ្រង់​បាន​ឱន​ក្បាល ហើយ​លះបង់​វិញ្ញាណ​របស់​ទ្រង់។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ប្អូន​ស្រី​របស់​ឡាសារ​និយាយ​ទៅ​កាន់​លោក​យេស៊ូ​ដែល​មក​យឺត​ថា៖ «លោក​យេស៊ូ​អើយ បើ​លោក​មក​ទី​នេះ ប្អូន​ប្រុស​ខ្ញុំ​មិន​ស្លាប់​ទេ»។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នៅពេលនោះ វាំងនននៃប្រាសាទត្រូវបានរហែកជាពីរពីលើចុះក្រោម។ ផែនដីញ័រ ហើយថ្មក៏បែក។ ពេល​ទាហាន​ដែល​បាន​ឆ្កាង​ព្រះយេស៊ូ​ឃើញ​ដូច្នេះ ពួក​គេ​ភ័យ​ខ្លាច ហើយ​លាន់​មាត់​ថា៖ «ប្រាកដ​ជា​គាត់​ជា​បុត្រ​របស់​ព្រះ!»។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ព្រះ​យេស៊ូវ​ដែល​គ្មាន​បាប​បាន​រង​ទុក្ខ ហើយ​សុគត​ជំនួស​យើង ហើយ​បាន​សង​សម្រាប់​អំពើ​បាប​របស់​យើង។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ដូច្នេះ​ហើយ យើង​មិន​ចាំ​បាច់​ចំណាយ​ប្រាក់​ខ្លួន​ឯង​ទេ។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យើង​បាន​សង្គ្រោះ​ដោយ​អរ​ព្រះ​គុណ​ដល់​ព្រះ​យេស៊ូវ។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យើងមិនត្រូវភ្លេចរឿងនេះមួយភ្លែតទេ។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​គឺជា​ព្រះអង្គ​សង្គ្រោះ​ដែល​បាន​សង្គ្រោះ​យើង​ដោយ​សុគត​សម្រាប់​អំពើបាប​របស់​យើង​នៅលើ​ឈើឆ្កាង​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តើព្រះយេស៊ូវត្រូវបានឆ្កាងជាមួយអ្នកណា?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សិស្ស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ស្ត្រី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សង្ឃ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ឧក្រិដ្ឋជន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ឧក្រិដ្ឋជន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ព្រះ‌យេស៊ូ​បន្លឺ​សំឡេង​ខ្លាំង​ថា៖ «ព្រះ‌បិតា ទូលបង្គំ​ប្រគល់​វិញ្ញាណ​ទៅ​ក្នុង​ដៃ​ព្រះអង្គ»។ ពេលគាត់និយាយបែបនេះ គាត់ក៏ដកដង្ហើមចុងក្រោយ។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២៣៖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៨៧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ផ្នូរទទេ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ពេល​នោះ នាង​បែរ​ទៅ​មើល​ឃើញ​ព្រះ‌យេស៊ូ​គង់​នៅ​ទី​នោះ ប៉ុន្តែ​នាង​មិន​បាន​ដឹង​ថា​ជា​ព្រះ‌យេស៊ូ​ទេ។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២០៖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ម៉ារា ម៉ាក់ដាឡា បាន​ទៅ​ផ្នូរ ដើម្បី​មើល​ព្រះ​យេស៊ូ​ដែល​សោយ​ទិវង្គត។ ប៉ុន្តែ ទ្វារ​ថ្ម​នៃ​ផ្នូរ​បាន​បើក។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គ្មាន​សព​ព្រះ​យេស៊ូ​នៅ​ក្នុង​ផ្នូរ​ទេ។ ម៉ារៀ​បាន​គិត​ថា​មាន​នរណា​ម្នាក់​បាន​លួច​សាកសព​របស់​លោក​យេស៊ូ។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ទេវតាបានបង្ហាញខ្លួនហើយសួរ។ "ហេតុអ្វីបានជា​អ្នក​យំ?" ម៉ារៀ​ឆ្លើយ​ថា​៖ ​«​មាន​គេ​លួច​យក​សព​លោក​យេស៊ូ»។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លោក​យេស៊ូ​មាន​ប្រសាសន៍​ថា​៖ ​«​ចូរ​ដក​ទ្វារ​ថ្ម​នៃ​ផ្នូរ​ចេញ»។ លោក​យេស៊ូ​បាន​បង្គាប់​ថា៖ «ឡាសារ​ចេញ​មក»។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ពេល​នាង​បែរ​មក​វិញ មាន​ព្រះ‌យេស៊ូ​រស់​ឡើង​វិញ។ ប៉ុន្តែ ម៉ារៀ​មិន​ស្គាល់​ព្រះយេស៊ូវ​ទេ។ នាង​មិន​បាន​គិត​ថា ព្រះ​យេស៊ូ​នឹង​មាន​ព្រះជន្ម​រស់​ឡើង​វិញ​ទេ។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«ម៉ារី...» លុះ​តែ​ពេល​លោក​យេស៊ូ​ហៅ​មក ម៉ារៀ​ទទួល​ស្គាល់​គាត់។ «ព្រះអម្ចាស់អើយ ទ្រង់ពិតជាបានរស់ឡើងវិញមែន»។ ព្រះយេស៊ូវបានត្រូវប្រោសឱ្យរស់ឡើងវិញបីថ្ងៃបន្ទាប់ពីការសោយទិវង្គតរបស់ទ្រង់។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លើលោកនេះគ្មានអ្នកណាស្លាប់ទេ។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ហើយរស់ឡើងវិញ។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ព្រះ​យេស៊ូ​មាន​តែ​មួយ​អង្គ​គត់​ដែល​បាន​ត្រូវ​ប្រោស​ឲ្យ​រស់​ឡើង​វិញ​ពី​សេចក្ដី​ស្លាប់​នៅ​មាន​ជីវិត។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ព្រះ​គម្ពីរ​ចែង​ថា អ្នក​ដែល​ជឿ​លើ​ព្រះ​យេស៊ូ​ក៏​មាន​ជីវិត​រស់​ឡើង​វិញ​ដែរ។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ដូចជាព្រះយេស៊ូវ។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 យើង​មិន​ត្រូវ​បាត់​បង់​ក្តី​សង្ឃឹម​របស់​យើង​ឡើយ។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សម្រាប់ជីវិតអស់កល្បជានិច្ច។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ព្រះ​យេស៊ូវ​ជា​ព្រះ​អម្ចាស់​នៃ​ជ័យ​ជម្នះ ដែល​បាន​យក​ឈ្នះ​សេចក្តី​ស្លាប់ ហើយ​បាន​រស់​ឡើង​វិញ​។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តើ​ម៉ារៀ​គិត​យ៉ាង​ណា​ពេល​នាង​ឃើញ​ថា​គ្មាន​ព្រះយេស៊ូវ​នៅ​ក្នុង​ផ្នូរ?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ព្រះយេស៊ូវបានរស់ឡើងវិញ!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នេះមិនមែនជាផ្នូររបស់ព្រះយេស៊ូទេ!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មាន​នរណា​ម្នាក់​បាន​លួច​យក​សព​លោក​យេស៊ូ!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សិស្ស​បាន​ទិញ​សាកសព​របស់​ព្រះយេស៊ូវ!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មាន​នរណា​ម្នាក់​បាន​លួច​យក​សព​លោក​យេស៊ូ!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ពេល​នោះ នាង​បែរ​ទៅ​មើល​ឃើញ​ព្រះ‌យេស៊ូ​គង់​នៅ​ទី​នោះ ប៉ុន្តែ​នាង​មិន​បាន​ដឹង​ថា​ជា​ព្រះ‌យេស៊ូ​ទេ។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២០៖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៨៨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ព្រះ​យេស៊ូ​ដែល​បាន​ឡើង​ទៅ​ស្ថានសួគ៌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ក្រោយ​ពី​មាន​ប្រសាសន៍​ដូច្នេះ​ហើយ លោក​ក៏​នាំ​លោក​ឡើង​នៅ​ចំពោះ​មុខ​ពួក​គេ ហើយ​មាន​ពពក​មួយ​បាំង​លោក​មិន​ឲ្យ​គេ​ឃើញ។</a:t>
            </a:r>
            <a:r xmlns:a="http://schemas.openxmlformats.org/drawingml/2006/main">
              <a:rPr lang="km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​សិស្ស​ដែល​មិន​បាន​ដឹង​ថា​លោក​យេស៊ូ​បាន​ត្រូវ​ប្រោស​ឲ្យ​រស់​ឡើង​វិញ​បាន​ត្រូវ​ចាប់​ខ្លួន​ដោយ​ការ​ភ័យ​ខ្លាច​និង​ការ​ខក​ចិត្ត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ព្រះ​យេស៊ូ​ដែល​មាន​ព្រះជន្ម​រស់​ឡើង​វិញ​បាន​មក​ឈរ​នៅ​ក្នុង​ចំណោម​ពួក​គេ ហើយ​បង្ហាញ​ព្រះហស្ត​ទាំង​សង​ខាង​របស់​លោក ហើយ​មាន​ព្រះបន្ទូល​ថា៖ «ឈប់​សង្ស័យ ហើយ​ជឿ​ទៅ»។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បន្ទាប់មក គួរឱ្យភ្ញាក់ផ្អើល បីថ្ងៃបន្ទាប់ពីការស្លាប់របស់គាត់ ឡាសារបានដើរចេញមក។ មនុស្ស​សប្បាយ​ចិត្ត​ពេល​ឃើញ​នេះ ហើយ​សរសើរ​ព្រះ។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បន្ទាប់​មក ព្រះ​យេស៊ូវ​បាន​មាន​បន្ទូល​ថា គាត់​នឹង​ត្រឡប់​ទៅ​ឯ​ព្រះ​វរបិតា​ទ្រង់​វិញ ហើយ​បាន​សន្យា​ថា​ទ្រង់​នឹង​ចាត់​ព្រះ​វិញ្ញាណ​បរិសុទ្ធ។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​ព្រះយេស៊ូវ​បាន​បង្គាប់​ពួក​សិស្ស​ទ្រង់​ឲ្យ​ធ្វើ​ជា​សាក្សី​ដល់​ទ្រង់​រហូត​ដល់​អវសានកាល​នៃ​ពិភពលោក ដើម្បី​ផ្សាយ​ដំណឹង​ល្អ និង​បង្រៀន​ព្រះបន្ទូល 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ក្រោយ​ពី​បំពេញ​បេសកកម្ម​ទាំង​អស់​នៅ​លើ​ផែនដី​នេះ ព្រះ​យេស៊ូ​បាន​ឡើង​ទៅ​ស្ថានសួគ៌​នៅ​ចំពោះ​មុខ​ពួក​សិស្ស​របស់​ទ្រង់។ ហើយគាត់បានសន្យាជាមួយយើងថាគាត់នឹងត្រលប់មកទឹកដីនេះវិញនៅថ្ងៃណាមួយ។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បាន​បង្គាប់​ពួក​សិស្ស​របស់​ទ្រង់​ឲ្យ​ផ្សាយ​ដំណឹង​ល្អ​ដល់​ចុង​ផែនដី​មុន​ទ្រង់​ឡើង​ទៅ​ស្ថានសួគ៌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សាសនាចក្រគឺជាក្រុមសិស្សរបស់ព្រះយេស៊ូវ។</a:t>
            </a:r>
            <a:r xmlns:a="http://schemas.openxmlformats.org/drawingml/2006/main">
              <a:rPr lang="k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ក្នុង​នាម​ជា​សិស្ស​របស់​ព្រះ​យេស៊ូ យើង​ត្រូវ​តែ​ផ្សាយ​ដំណឹង​ល្អ​គ្រប់​ទីកន្លែង។ ហើយយើងត្រូវធ្វើជាសាក្សីចំពោះព្រះយេស៊ូវ។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ព្រះ​យេស៊ូ​នៅ​មាន​ព្រះជន្ម​គង់​នៅ​ខាង​ស្ដាំ​ព្រះ ហើយ​ទ្រង់​នឹង​យាង​មក​ផែនដី​វិញ​តាម​ការ​សន្យា។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តើ​លោក​យេស៊ូ​ដែល​បាន​ប្រោស​ឲ្យ​រស់​ឡើង​វិញ​បង្ហាញ​អ្វី​ខ្លះ​ដល់​អ្នក​កាន់​តាម​លោក?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ស្នាមក្រចកនៅលើដៃ និងជើង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បន្លា​សម្គាល់​ក្បាល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ស្នាមរំពាត់នៅខាងក្រោយ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ស្នាមជាំនៅលើមុខ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ស្នាមក្រចកនៅលើដៃ និងជើង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ក្រោយ​ពី​មាន​ប្រសាសន៍​ដូច្នេះ​ហើយ លោក​ក៏​នាំ​លោក​ឡើង​នៅ​ចំពោះ​មុខ​ពួក​គេ ហើយ​មាន​ពពក​មួយ​បាំង​លោក​មិន​ឲ្យ​គេ​ឃើញ។</a:t>
            </a:r>
            <a:r xmlns:a="http://schemas.openxmlformats.org/drawingml/2006/main">
              <a:rPr lang="km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៨៩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ព្រះវិញ្ញាណបរិសុទ្ធបានយាងមក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ពួកគេ​ទាំងអស់​ត្រូវបាន​ពោរពេញ​ដោយ​ព្រះវិញ្ញាណ​បរិសុទ្ធ ហើយ​បាន​ចាប់ផ្តើម​និយាយ​ជា​ភាសា​ផ្សេង​ទៀត នៅពេល​ព្រះវិញ្ញាណ​បាន​បើក​ពួកគេ​។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ពួក​សិស្ស​នៅ​ក្រុង​យេរូសាឡិម ដូច​លោក​យេស៊ូ​បាន​មាន​ប្រសាសន៍។ លុះ​ដល់​ថ្ងៃ​បុណ្យ​ទី៥០ ពួក​គេ​នៅ​តែ​មួយ​កន្លែង។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លោក​យេស៊ូ​បាន​ប្រោស​ឡាសារ​ឲ្យ​រស់​ឡើង​វិញ។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ដោយពាក្យរបស់គាត់។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យើងនឹងត្រូវស្លាប់នៅថ្ងៃណាមួយ ប៉ុន្តែយើងត្រូវរស់ឡើងវិញ ដោយសារយើងជឿលើព្រះយេស៊ូវ។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អ្នក​ត្រូវ​តែ​ជា​គ្រិស្តសាសនិក​ម្នាក់​ដែល​រស់​នៅ​ដោយ​មាន​សេចក្ដី​សង្ឃឹម​រស់​ឡើង​វិញ។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រំពេច​នោះ​មាន​សំឡេង​ដូច​ខ្យល់​បក់​បោក​មក​ពេញ​ផ្ទះ​ដែល​គេ​អង្គុយ។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ហើយបន្ទាប់មកមានអណ្តាតភ្លើងនៅលើក្បាលរបស់មនុស្សម្នាក់ៗ ហើយបន្ទាប់មកពួកគេទាំងអស់ត្រូវបានពោរពេញដោយព្រះវិញ្ញាណបរិសុទ្ធ ហើយចាប់ផ្តើមនិយាយជាភាសាផ្សេង។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ពេល​អ្នក​រាល់​គ្នា​ភ្ញាក់​ផ្អើល ពេត្រុស​ចាប់​ផ្ដើម​ផ្សាយ​ដល់​គេ​អំពី​ព្រះ​យេស៊ូវ និង​ដំណឹង​ល្អ។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មនុស្សបានស្តាប់ដំណឹងល្អ ប្រែចិត្ត និងទទួលបុណ្យជ្រមុជទឹក។ មនុស្ស​ជាង​៣.០០០​នាក់​បាន​ទទួល​បុណ្យ​ជ្រមុជ​ទឹក​នៅ​ថ្ងៃ​នោះ។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ព្រះយេស៊ូវ​បាន​បញ្ជូន​ព្រះវិញ្ញាណ​បរិសុទ្ធ​ទៅ​កាន់​ពួក​សិស្ស​ទ្រង់ 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ព្រះវិញ្ញាណបរិសុទ្ធបានប្រទានប្រាជ្ញា និងអំណាចដល់ពេត្រុស ដើម្បីផ្សាយដំណឹងល្អ។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ព្រះវិញ្ញាណ​បរិសុទ្ធ​គង់​នៅ​ក្នុង​ចិត្ត​របស់​អស់​អ្នក​ដែល​ជឿ​លើ​ព្រះយេស៊ូវ។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សូមកុំភ្លេចថា ព្រះវិញ្ញាណបរិសុទ្ធ គឺជាអ្នកដែលផ្តល់ប្រាជ្ញា និងភាពក្លាហានដល់យើង ដើម្បីផ្សាយដំណឹងល្អ ដូចទ្រង់បានប្រទានប្រាជ្ញា និងអំណាចដល់ពេត្រុស។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ព្រះយេស៊ូវ​បាន​បញ្ជូន​ព្រះវិញ្ញាណ​បរិសុទ្ធ​ទៅកាន់​អស់​អ្នក​ដែល​ជឿ​លើ​ទ្រង់​ដើម្បី​ជួយ​យើង 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តើ​ពួកគេ​បាន​ឮ​អ្វី​ពេល​ព្រះវិញ្ញាណ​បរិសុទ្ធ​យាង​មក 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សំឡេងត្រែ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ផ្គរលាន់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ខ្យល់បក់បោកខ្លាំង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សំឡេងនៃការអធិស្ឋាន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ខ្យល់បក់បោកខ្លាំង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ពួកគេ​ទាំងអស់​ត្រូវបាន​ពោរពេញ​ដោយ​ព្រះវិញ្ញាណ​បរិសុទ្ធ ហើយ​បាន​ចាប់ផ្តើម​និយាយ​ជា​ភាសា​ផ្សេង​ទៀត នៅពេល​ព្រះវិញ្ញាណ​បាន​បើក​ពួកគេ​។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២:៤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90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ភីលីពបានប្រាប់ដំណឹងល្អដល់ជនជាតិអេត្យូពី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បន្ទាប់​មក ភីលីព​បាន​ចាប់​ផ្ដើម​ជាមួយ​នឹង​វគ្គ​បទ​គម្ពីរ​នោះ ហើយ​ប្រាប់​គាត់​អំពី​ដំណឹង​ល្អ​អំពី​ព្រះ​យេស៊ូ។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៨៖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4000"/>
              <a:t>ដ្បិត​កូន​របស់​ខ្ញុំ​នេះ​បាន​ស្លាប់ ហើយ​មាន​ជីវិត​ឡើង​វិញ។ គាត់​បាន​បាត់​បង់​ហើយ​ត្រូវ​បាន​រក​ឃើញ។ ដូច្នេះ​ហើយ ពួក​គេ​ចាប់​ផ្ដើម​ប្រារព្ធ​ពិធី។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១៥:២៤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ព្រះយេស៊ូ​ជា​ម្ចាស់​ជីវិត​ដែល​ប្រោស​មនុស្ស​ស្លាប់​ឲ្យ​រស់​ឡើង​វិញ។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ថ្ងៃមួយ ទេវតារបស់ព្រះអម្ចាស់បាននិយាយទៅកាន់ភីលីពដែលជឿលើព្រះយេស៊ូវថា "ចូរទៅខាងត្បូងទៅផ្លូវ - ផ្លូវវាលខ្សាច់" 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គាត់​បាន​ចាប់​ផ្តើម​ចេញ​ទៅ​វាល​ខ្សាច់​ខាង​ត្បូង ដូច​ទេវតា​បាន​និយាយ។ គាត់ឆ្ងល់ថាហេតុអ្វីបានជាទេវតាបញ្ជូនគាត់មក </a:t>
            </a: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នៅ​ពេល​នោះ មហាតលិក​ដែល​ទទួល​បន្ទុក​ប្រាក់​សម្រាប់​ប្រទេស​អេត្យូពី កំពុង​ជិះ​រទេះ​អាន​សំណេរ​របស់​ព្យាការី​អេសាយ។ ភីលីពចូលទៅជិតហើយសួរ។ "តើអ្នកយល់ពីអ្វីដែលអ្នកកំពុងអានទេ?"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លោក​បាន​មាន​ប្រសាសន៍​ថា “តើ​ខ្ញុំ​អាច​យល់​វា​បាន​ដោយ​របៀប​ណា លុះ​ត្រា​តែ​មាន​នរណា​ម្នាក់​ពន្យល់​ខ្ញុំ?” ភីលីព​បាន​ចាប់​ផ្ដើម​ជាមួយ​នឹង​វគ្គ​បទ​គម្ពីរ​នោះ ហើយ​ប្រាប់​គាត់​អំពី​ដំណឹង​ល្អ​អំពី​ព្រះ​យេស៊ូ។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បន្ទាប់​ពី​ជន​ជាតិ​អេត្យូពី​បាន​ទទួល​ព្រះ​យេស៊ូ គាត់​បាន​ត្រឡប់​ទៅ​ប្រទេស​របស់​គាត់​វិញ​ដោយ​រីករាយ។ ភីលីព​បាន​អរ​ព្រះគុណ​ដល់​ព្រះវិញ្ញាណ​បរិសុទ្ធ ដែល​បាន​ដឹកនាំ​គាត់​ទៅ​ទីនោះ 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ភីលីព​មិន​អាច​យល់​បាន​ពេញលេញ​ទេ ប៉ុន្តែ​បាន​គោរព​តាម​បញ្ជា​របស់​ព្រះវិញ្ញាណ​បរិសុទ្ធ ។ ដូច្នេះ គាត់​អាច​ផ្សាយ​ដំណឹង​ល្អ​ដល់​ជន​ជាតិ​អេត្យូពី។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ពេលខ្លះយើងស្ថិតក្នុងស្ថានភាពដែលមិនអាចយល់បាន។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ប៉ុន្តែប្រសិនបើអ្នកទុកចិត្តព្រះ ហើយស្តាប់បង្គាប់ទ្រង់ក្នុងព្រះវិញ្ញាណបរិសុទ្ធ សូម្បីតែនៅពេលនោះ អ្នកក៏អាចជាមនុស្សដែលមានជំនឿដែរ។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ដែលផ្សាយដំណឹងល្អ។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ព្រះ​យេស៊ូវ​គឺ​ជា​អ្នក​ដឹក​នាំ​ទំនាក់​ទំនង​ដែល​យើង​គួរ​ជួប។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តើ​មហាសេដ្ឋី​អេត្យូពី​ដែល​ភីលីព​បាន​ជួប​នោះ​ជា​អ្នក​ទទួល​បន្ទុក​អ្វី?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គាត់​ទទួល​បន្ទុក​ខាង​កងទ័ព។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គាត់ជាចុងភៅរបស់ប្រទេសគាត់។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គឺ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ក្នុង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គិតថ្លៃ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នៃ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របស់គាត់។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របស់ប្រទេស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លុយ។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ទ្រង់​គ្រប់​គ្រង​ការ​ថ្វាយ​បង្គំ​របស់​ប្រទេស។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គាត់ជាអ្នកទទួលខុសត្រូវលើលុយរបស់ប្រទេសគាត់។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បន្ទាប់​មក ភីលីព​បាន​ចាប់​ផ្ដើម​ជាមួយ​នឹង​វគ្គ​បទ​គម្ពីរ​នោះ ហើយ​ប្រាប់​គាត់​អំពី​ដំណឹង​ល្អ​អំពី​ព្រះ​យេស៊ូ។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៨៖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៣៥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៩១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សូលជួបព្រះយេស៊ូ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តើ​មាន​ប៉ុន្មាន​ថ្ងៃ​បាន​កន្លង​ផុត​ទៅ​ចាប់​តាំង​ពី​ឡាសារ​បាន​សុគត​ពេល​ព្រះ​យេស៊ូ​យាង​មក?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ថ្ងៃមួយ។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ពីរថ្ងៃ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បីថ្ងៃ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បួនថ្ងៃ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បីថ្ងៃ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គាត់​ដួល​ទៅ​ដី ហើយ​ឮ​សំឡេង​មួយ​និយាយ​ទៅ​គាត់​ថា៖ «សូល សូល ហេតុ​អ្វី​បាន​ជា​អ្នក​បៀតបៀន​ខ្ញុំ?»។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មាន​បុរស​ម្នាក់​ឈ្មោះ​សូល ដែល​ស្អប់​អស់​អ្នក​ដែល​ជឿ​លើ​ព្រះ​យេស៊ូ ហើយ​គាត់​ស្អប់​ក្រុម​ជំនុំ។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សូល​ស្អប់​លោក​យេស៊ូ​ជា​ខ្លាំង​រហូត​ដល់​ទៅ​ក្រុង​ដាម៉ាស ដើម្បី​ចាប់​ពួក​គ្រីស្ទាន។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ពេល​គាត់​ទៅ​ជិត​ក្រុង​ដាម៉ាស​ពេល​ធ្វើ​ដំណើរ ស្រាប់តែ​មាន​ពន្លឺ​ពី​លើ​មេឃ​ភ្លឺ​ជុំវិញ​គាត់។ គាត់​បាន​ឮ​សំឡេង​មួយ​ថា៖ «សូល សូល ហេតុ​អ្វី​បាន​ជា​អ្នក​បៀតបៀន​ខ្ញុំ?»។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ព្រះបាទ​សូល​សួរ​ថា៖ «លោក​ជា​នរណា?»។ «ខ្ញុំ​គឺ​ជា​ព្រះ​យេស៊ូ​ដែល​អ្នក​រាល់​គ្នា​បៀតបៀន»។ សូល​ភ្ញាក់​ផ្អើល​ដែល​លោក​យេស៊ូ​នៅ​មាន​ជីវិត។ គាត់​បាន​គិត​ថា​ព្រះយេស៊ូវ​បាន​សុគត។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សូលដែលបានជួបព្រះយេស៊ូ បានក្លាយជាមនុស្សថ្មី។ ដូច្នេះ គាត់​បាន​ក្លាយ​ទៅ​ជា​សាវក​ប៉ុល ដែល​បាន​ខិត​ខំ​ផ្សព្វផ្សាយ​ដំណឹង​ល្អ​ដល់​សាសន៍​ដទៃ ហើយ​បាន​សរសេរ​សៀវភៅ​គម្ពីរ​ជា​ច្រើន។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សូល​ជា​មនុស្ស​ដែល​បៀតបៀន​ក្រុម​ជំនុំ ប៉ុន្តែ​ព្រះ​បាន​ហៅ​គាត់​ថា​ជា​សាវ័ក។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សូល​ដែល​បាន​ជួប​លោក​យេស៊ូ​បាន​រស់​នៅ​ខុស​ពី​មុន​ទាំង​ស្រុង។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តើអ្នកបានធ្វើការផ្លាស់ប្តូរអ្វីខ្លះ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ចាប់តាំងពីអ្នកបានជួបព្រះយេស៊ូវ?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អស់​អ្នក​ដែល​បាន​ជួប​ព្រះ​យេស៊ូ​ត្រូវ​តែ​រស់​នៅ​ខុស​ពី​ពេល​មុន​ៗ។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ព្រះយេស៊ូ​ជា​អ្នក​ដែល​អត់​ទោស​មនុស្ស​អាក្រក់​ដូច​ព្រះបាទ​សូល ហើយ​ហៅ​គេ​ចូល​មក ហើយ​តាំង​ពួក​គេ​ឲ្យ​ធ្វើ​ជា​កម្មករ។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ហេតុ​អ្វី​បាន​ជា​សូល​ទៅ​ក្រុង​ដាម៉ាស?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ដើម្បីចាប់ខ្លួនគ្រីស្ទាន។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មានដំណើរកំសាន្ត។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ថ្វាយបង្គំ។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ដើម្បីផ្សាយដំណឹងល្អ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ដើម្បីចាប់ខ្លួនគ្រីស្ទាន។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គាត់​ដួល​ទៅ​ដី ហើយ​ឮ​សំឡេង​មួយ​និយាយ​ទៅ​គាត់​ថា៖ «សូល សូល ហេតុ​អ្វី​បាន​ជា​អ្នក​បៀតបៀន​ខ្ញុំ?»។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ព្រះយេស៊ូ​មាន​ព្រះបន្ទូល​ទៅ​នាង​ថា៖ «ខ្ញុំ​ជា​អ្នក​រស់​ឡើង​វិញ ហើយ​ជា​ជីវិត អ្នក​ណា​ដែល​ជឿ​លើ​ខ្ញុំ​នឹង​មាន​ជីវិត ទោះ​បី​គាត់​ស្លាប់​ក៏​ដោយ។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ហើយអ្នកណាដែលរស់នៅ ហើយជឿលើខ្ញុំ នឹងមិនស្លាប់ឡើយ។ តើអ្នកជឿរឿងនេះទេ?»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១១៖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២៥-២៦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៩២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មិត្ត​ល្អ​របស់​ប៉ូល គឺ​បាណាបាស។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ប៉ុន្តែ​បាណាបាស​បាន​យក​គាត់​ទៅ​ឯ​សាវ័ក។ គាត់បានប្រាប់ពួកគេពីរបៀបដែលសូលនៅក្នុងដំណើររបស់គាត់បានឃើញព្រះអម្ចាស់ ហើយថាព្រះអម្ចាស់មានព្រះបន្ទូលមកកាន់គាត់ និងរបៀបដែលគាត់បានអធិប្បាយនៅក្រុងដាម៉ាសនៅក្នុងព្រះនាមព្រះយេស៊ូវដោយមិនភ័យខ្លាច។</a:t>
            </a:r>
            <a:r xmlns:a="http://schemas.openxmlformats.org/drawingml/2006/main">
              <a:rPr lang="km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៩:២៧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ក្រោយ​ពី​ប៉ូល​បាន​ជួប​លោក​យេស៊ូ គាត់​ចង់​ជួប​អ្នក​កាន់​តាម​លោក​យេស៊ូ។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អ្នក​កាន់​តាម​លោក​យេស៊ូ​ខ្លាច​ប៉ូល។ ដោយ​សារ​ពួក​គេ​មិន​ដឹង​ថា​បន្ទាប់​ពី​ប៉ូល​បាន​ជួប​ព្រះ​យេស៊ូ គាត់​បាន​ក្លាយ​ជា​អ្នក​ជឿ​លើ​ព្រះ​យេស៊ូវ។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បាណាបាសបានជួយប៉ូល។ "គាត់ពិតជាបានជួបព្រះយេស៊ូវ ហើយបានផ្លាស់ប្តូរទាំងស្រុង!"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«ខ្ញុំ​ក៏​បាន​ឃើញ​ប៉ុល​អធិប្បាយ​នៅ​ក្រុង​ដាម៉ាស ជា​កន្លែង​ដែល​គាត់​ទៅ​ចាប់​ពួក​គ្រីស្ទាន!»។ ពួក​សិស្ស​បាន​ក្លាយ​ជា​មិត្ត​នឹង​ប៉ុល​យ៉ាង​ស្រួល។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បន្ទាប់​មក បាណាបាស និង​ប៉ុល​បាន​ក្លាយ​ជា​មិត្ត​ល្អ ហើយ​ធ្វើ​ដំណើរ​ជុំវិញ​ពិភពលោក​ដើម្បី​ផ្សាយ​ដំណឹង​ល្អ​ជាមួយ​គ្នា។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ប៉ុល​ដែល​បៀតបៀន​ក្រុមជំនុំ បាន​ជួប​ព្រះយេស៊ូវ ហើយ​បាន​ក្លាយ​ជា​មនុស្ស​ថ្មី ប៉ុន្តែ​មនុស្ស​មិន​ជឿ​ទ្រង់ 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ព្រះ​បាន​រៀបចំ​លោក​បារណាបាស ហើយ​បង្កើត​គាត់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មិត្តរួមការងារដ៏ល្អសម្រាប់ប៉ូល។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ដូច​ប៉ុល​និង​បាណាបាស យើង​គួរ​តែ​ជា​មិត្ត​ល្អ​នៃ​សេចក្ដី​ជំនឿ ហើយ​ជួយ​គ្នា​ទៅ​វិញ​ទៅ​មក។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ព្រះ​យេស៊ូ​ចាត់​មិត្ត​សម្លាញ់​ម្នាក់​ដែល​អាច​ជួយ​យើង​ពេល​យើង​មាន​បញ្ហា។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តើ​នរណា​បាន​ជួយ​ប៉ូល ហើយ​ក្លាយ​ជា​មិត្ត​ភក្តិ​ពេល​គាត់​មាន​បញ្ហា?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បាណាបាស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ភីលីព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បាណាបាស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៧៤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ការប្រែរូបរបស់ព្រះយេស៊ូវ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ប៉ុន្តែ​បាណាបាស​បាន​យក​គាត់​ទៅ​ឯ​សាវ័ក។ គាត់បានប្រាប់ពួកគេពីរបៀបដែលសូលនៅក្នុងដំណើររបស់គាត់បានឃើញព្រះអម្ចាស់ ហើយថាព្រះអម្ចាស់មានព្រះបន្ទូលមកកាន់គាត់ និងរបៀបដែលគាត់បានអធិប្បាយនៅក្រុងដាម៉ាសនៅក្នុងព្រះនាមព្រះយេស៊ូវដោយមិនភ័យខ្លាច។</a:t>
            </a:r>
            <a:r xmlns:a="http://schemas.openxmlformats.org/drawingml/2006/main">
              <a:rPr lang="km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៩:២៧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៩៣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Dorcas ដែលបានរស់ឡើងវិញ។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ពេត្រុស​ចាត់​គេ​ទាំង​អស់​ចេញ​ពី​បន្ទប់។ បន្ទាប់មកគាត់បានលុតជង្គង់ ហើយអធិស្ឋាន។ គាត់​បែរ​ទៅ​រក​ស្ត្រី​ដែល​ស្លាប់ គាត់​និយាយ​ថា៖ «តាប៊ីថា ចូរ​ក្រោក​ឡើង»។ នាងបើកភ្នែកឡើង ហើយឃើញពេត្រុស នាងអង្គុយ។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មាន​សិស្ស​ម្នាក់​ឈ្មោះ Dorcas ដែល​តែងតែ​ធ្វើ​អំពើ​ល្អ និង​ជួយ​ជន​ក្រីក្រ។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ប្រហែល​ជា​នាង​ឈឺ​ហើយ​ស្លាប់។ អ្នក​ជិត​ខាង​របស់​នាង​សោក​ស្តាយ​យ៉ាង​ខ្លាំង ហើយ​បាន​នាំ​ពេត្រុស​មក​វិញ។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ពេល​ពេត្រុស​មក​ដល់ អស់​អ្នក​ដែល​បាន​ជួយ​នាង​បាន​យំ ដោយ​បង្ហាញ​សម្លៀក​បំពាក់​ដែល​គាត់​បាន​ទទួល​ជា​អំណោយ។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ពេត្រុស​ចាត់​គេ​ទាំង​អស់​ចេញ​ពី​បន្ទប់។ បន្ទាប់មកគាត់បានលុតជង្គង់ ហើយអធិស្ឋាន។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ពេត្រុសបាននិយាយថា "Dorcas ចូរក្រោកឡើង!" នាងបើកភ្នែកឡើង ហើយអង្គុយមើលពេត្រុស។ ឃើញ​ដូច្នេះ អ្នក​រាល់​គ្នា​សប្បាយ​ចិត្ត ហើយ​មនុស្ស​ជា​ច្រើន​នៅ​ក្នុង​ភូមិ​នោះ​ជឿ​លើ​ព្រះ​យេស៊ូ។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ពេត្រុស​ជា​សិស្ស​របស់​ព្រះ​យេស៊ូ ហើយ​គាត់​អាច​ធ្វើ​អ្វី​ដែល​ព្រះ​យេស៊ូ​បាន​ធ្វើ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នៅពេលដែលគាត់នៅលើផែនដីនេះ។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លោក​យេស៊ូ​បាន​ប្រាប់​អ្នក​កាន់​តាម​លោក​ថា ពួក​គេ​នឹង​ធ្វើ​ដូច​លោក​បាន​ធ្វើ។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យើងជាសិស្សរបស់ព្រះយេស៊ូវ។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យើង​ត្រូវ​រៀន​និង​ចងចាំ​នូវ​អ្វី​ដែល​លោក​យេស៊ូ​បាន​ធ្វើ​នៅ​ក្នុង​ស្រុក​នេះ ហើយ​ធ្វើ​ដូច​លោក​យេស៊ូ​ដែរ។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ព្រះយេស៊ូវ​ប្រទាន​អំណាច​ដល់​សិស្ស​ទ្រង់ ដើម្បី​ពួកគេ​អាច​ផ្សាយ​ដំណឹង​ល្អ 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នៅទីនោះ គាត់ត្រូវបានផ្លាស់ប្តូររូបរាងមុនពួកគេ។ មុខ​របស់​គាត់​ភ្លឺ​ដូច​ព្រះអាទិត្យ ហើយ​សម្លៀក​បំពាក់​របស់​គាត់​ប្រែ​ជា​ស​ដូច​ពន្លឺ។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១៧៖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ពេល​ពេត្រុស​មក​ក្រុង​ឌ័រកាស មនុស្ស​កើត​ទុក្ខ​ក្រៀមក្រំ ហើយ​តើ​គេ​បង្ហាញ​អ្វី​ដល់​គាត់?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សំលៀកបំពាក់ដែល Dorcas បានធ្វើ។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អាហារដែល Dorcas បានធ្វើ។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កូនប្រុសរបស់ Dorcas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លិខិតរបស់ Dorcas 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សំលៀកបំពាក់ដែល Dorcas បានធ្វើ។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ពេត្រុស​ចាត់​គេ​ទាំង​អស់​ចេញ​ពី​បន្ទប់។ បន្ទាប់មកគាត់បានលុតជង្គង់ ហើយអធិស្ឋាន។ គាត់​បែរ​ទៅ​រក​ស្ត្រី​ដែល​ស្លាប់ គាត់​និយាយ​ថា៖ «តាប៊ីថា ចូរ​ក្រោក​ឡើង»។ នាងបើកភ្នែកឡើង ហើយឃើញពេត្រុស នាងអង្គុយ។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៩៖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៩៤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Cornelius ដែលជាសាសន៍ដទៃបានសង្រ្គោះ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អ្នកជឿកាត់ស្បែកដែលបានមកជាមួយពេត្រុសមានការភ្ញាក់ផ្អើលយ៉ាងខ្លាំងដែលអំណោយទាននៃព្រះវិញ្ញាណបរិសុទ្ធត្រូវបានបង្ហូរសូម្បីតែនៅលើសាសន៍ដទៃ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កិច្ចការ ១០៖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នៅ​សេសារា មាន​បុរស​ម្នាក់​ឈ្មោះ​កូនេលាស ជា​មេទ័ព​ម្នាក់​ដែល​គេ​ស្គាល់​ថា​ជា​កងវរសេនាធំ​អ៊ីតាលី។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 និងក្រុមគ្រួសាររបស់គាត់ទាំងអស់ជាអ្នកគោរពកោតខ្លាចព្រះ។ គាត់​បាន​ផ្តល់​អំណោយ​ដល់​អ្នក​ដែល​ខ្វះខាត ហើយ​បាន​អធិស្ឋាន​ដល់​ព្រះ​ជា​ប្រចាំ។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ថ្ងៃមួយ កូនេលាសបានឮសំឡេងរបស់ព្រះ ពេលកំពុងអធិស្ឋាន។ «ចាត់​មនុស្ស​ឲ្យ​ទៅ​ជា​បុរស​ម្នាក់​ឈ្មោះ​ពេត្រុស»។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នៅ​ពេល​នោះ ពេត្រុស​ក៏​បាន​ឃើញ​ការ​និមិត្ត​មួយ​ក្នុង​ការ​អធិស្ឋាន។ ព្រះ​បាន​ប្រទាន​សត្វ​មក​ពី​ស្ថានសួគ៌​ដល់​គាត់ ដែល​ជន​ជាតិ​យូដា​មិន​អាច​បរិភោគ​បាន ហើយ​បង្គាប់​គាត់​ឲ្យ​បរិភោគ។</a:t>
            </a:r>
            <a:r xmlns:a="http://schemas.openxmlformats.org/drawingml/2006/main">
              <a:rPr lang="km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«កុំ​ហៅ​អ្វី​ដែល​មិន​បរិសុទ្ធ​ថា ព្រះ​បាន​ធ្វើ​ឲ្យ​ស្អាត»។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នៅទីបំផុត ពេត្រុសបានដើរតាមបុរសដែលកូនេលាសបានចាត់ ហើយទៅផ្ទះរបស់កូនេលាស។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ពេត្រុស​បាន​អធិប្បាយ​អំពី​ព្រះយេស៊ូវ និង​ដំណឹង​ល្អ​ដល់​កូនេលាស និង​ក្រុម​គ្រួសារ​របស់​គាត់។ បន្ទាប់មក ព្រះវិញ្ញាណបរិសុទ្ធបានយាងចុះមកសណ្ឋិតលើពួកគេ។ គាត់បានដឹងដោយការមើលនេះ; «សូម្បី​តែ​សាសន៍​ដទៃ​ក៏​អាច​បាន​សង្គ្រោះ​ដែរ បើ​គេ​ជឿ​លើ​ព្រះ​យេស៊ូ!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ពេត្រុស​បាន​គិត​ថា​មាន​តែ​សាសន៍​យូដា​ប៉ុណ្ណោះ​ដែល​អាច​ជឿ​លើ​ព្រះយេស៊ូវ ហើយ​បាន​សង្គ្រោះ។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ដំណឹង​ល្អ​របស់​ព្រះ​មិន​មាន​ការ​រើសអើង​ក្នុង​ចំណោម​មនុស្ស​ទាំង​អស់​ក្នុង​លោកីយ៍​ទេ។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យើង​ត្រូវ​ប្រកាស​ដំណឹង​ល្អ​ដល់​អ្នក​រាល់​គ្នា​ក្នុង​លោក​នេះ ដើម្បី​ឲ្យ​ពួក​គេ​អាច​បាន​សង្គ្រោះ។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ព្រះ‌យេស៊ូ​នាំ​ពេត្រុស យ៉ាកុប និង​យ៉ូហាន​ទៅ​ជា​មួយ ហើយ​នាំ​គេ​ឡើង​លើ​ភ្នំ​ខ្ពស់​ដោយ​ខ្លួន​គេ។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ព្រះ​យេស៊ូ​ប្រទាន​សេចក្ដី​សង្គ្រោះ​ដល់​អ្នក​រាល់​គ្នា​ដែល​ជឿ​លើ​ទ្រង់ មិន​ថា​មាន​សញ្ជាតិ​ឬ​ឋានៈ​អ្វី​ឡើយ។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តើ​ពេត្រុស​បាន​ឃើញ​ការ​និមិត្ត​អ្វី​ពេល​អធិស្ឋាន?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ព្រះយេស៊ូវយាងចុះពីស្ថានសួគ៌។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ព្រះគម្ពីរចុះពីស្ថានសួគ៌។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ទេវតាចុះពីលើមេឃ។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សត្វ​ដែល​សាសន៍​យូដា​មិន​អាច​បរិភោគ​បាន​ចុះ​មក​ពី​ស្ថានសួគ៌។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សត្វ​ដែល​សាសន៍​យូដា​មិន​អាច​បរិភោគ​បាន​ចុះ​មក​ពី​ស្ថានសួគ៌។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អ្នកជឿកាត់ស្បែកដែលបានមកជាមួយពេត្រុសមានការភ្ញាក់ផ្អើលយ៉ាងខ្លាំងដែលអំណោយទាននៃព្រះវិញ្ញាណបរិសុទ្ធត្រូវបានបង្ហូរសូម្បីតែនៅលើសាសន៍ដទៃ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កិច្ចការ ១០៖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៩៥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ច្រៀងទំនុកតម្កើង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សូម្បីតែនៅក្នុងពន្ធនាគារ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ប្រហែលពាក់កណ្តាលអធ្រាត្រ ប៉ុល និងស៊ីឡាសកំពុងអធិស្ឋាន ហើយច្រៀងចំរៀងថ្វាយព្រះ ហើយអ្នកទោសផ្សេងទៀតបានស្តាប់ពួកគេ។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១៦៖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 និង​ស៊ីឡាស​បាន​ខំ​អស់ពី​សមត្ថភាព​ដើម្បី​ផ្សាយ​ដំណឹង​ល្អ​នៅ​ក្រុង​ភីលីព។ ប៉ុន្តែ មនុស្ស​ដែល​ស្អប់​វា​វាយ​ប៉ូល និង​ស៊ីឡាស ហើយ​ដាក់​គុក។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ប៉ុល​និង​ស៊ីឡាស​បាន​អធិស្ឋាន ហើយ​សរសើរ​តម្កើង​ព្រះ សូម្បី​តែ​នៅ​ក្នុង​គុក។ អ្នក​រាល់​គ្នា​នៅ​ក្នុង​គុក​បាន​ស្តាប់​រឿង​នេះ។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បន្ទាប់មកស្រាប់តែមានការរញ្ជួយដីដ៏ធំមួយ ដែលទ្វារពន្ធនាគារទាំងអស់បានបើក។ អ្នក​ទោស​មាន​ការ​ព្រួយ​បារម្ភ​យ៉ាង​ខ្លាំង​ព្រោះ​គិត​ថា​អ្នក​ទោស​បាន​រត់​គេច​ខ្លួន។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ប៉ូល​ស្រែក​ថា៖ «កុំ​បារម្ភ! យើងទាំងអស់គ្នានៅទីនេះ!” “លោកម្ចាស់ តើខ្ញុំត្រូវធ្វើដូចម្តេចដើម្បីបានសង្រ្គោះ?” Jailer សួរ។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"ជឿលើព្រះអម្ចាស់យេស៊ូ។ បន្ទាប់មកអ្នកនិងក្រុមគ្រួសាររបស់អ្នកនឹងត្រូវបានសង្គ្រោះ!" នៅ​វេលា​យប់​នោះ មេ​គុក​ចាប់​ពួក​គេ​ទៅ​លាង​របួស។ បន្ទាប់មក គាត់ និងក្រុមគ្រួសាររបស់គាត់ទាំងអស់បានទទួលបុណ្យជ្រមុជទឹក។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នៅទីនោះ គាត់ត្រូវបានផ្លាស់ប្តូររូបរាងមុនពួកគេ។ មុខ​របស់​គាត់​ភ្លឺ​ដូច​ព្រះអាទិត្យ ហើយ​សម្លៀក​បំពាក់​របស់​គាត់​ប្រែ​ជា​ស​ដូច​ពន្លឺ។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 និង​ស៊ីឡាស​មិន​ខក​ចិត្ត ហើយ​បាន​អធិស្ឋាន ហើយ​សរសើរ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ទោះបីជាពួកគេត្រូវបានវាយរហូតដល់ស្លាប់ក៏ដោយ។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បន្ទាប់​មក ព្រះ​បាន​បើក​ទ្វារ​គុក ហើយ​បាន​ផ្តល់​ឱកាស​ឲ្យ​ពួកគេ​ផ្សាយ​ដំណឹង​ល្អ។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ទៅកាន់អ្នកទោស និងក្រុមគ្រួសាររបស់គាត់។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មានពេលខ្លះដែលយើងមានបញ្ហាផងដែរ។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ហើយ​ប្រសិន​បើ​អ្នក​មិន​ធ្វើ​ឱ្យ​ខ្លួន​ឯង​ចុះ​សម្រុង​នឹង​ការ​អធិស្ឋាន និង​ការ​សរសើរ​ទេ ព្រះ​នឹង​សង្គ្រោះ​អ្នក។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នៅក្នុងវិធីដ៏អស្ចារ្យមួយ។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ព្រះ​យេស៊ូវ​ប្រទាន​ឲ្យ​ខ្ញុំ​នូវ​អំណាច​ដើម្បី​យក​ឈ្នះ​លើ​ការ​លំបាក និង​ការ​លំបាក​ទាំង​អស់។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តើ​ប៉ុល​និង​ស៊ីឡាស​បាន​ធ្វើ​អ្វី​ក្នុង​គុក?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ពួកគេយំ។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ពួកគេបានអង្វរសុំជីវិតរបស់ពួកគេ។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ពួកគេខកចិត្ត។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ពួកគេបានអធិស្ឋាន និងច្រៀងចំរៀង។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ពួកគេបានអធិស្ឋាន និងច្រៀងចំរៀង។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ប្រហែលពាក់កណ្តាលអធ្រាត្រ ប៉ុល និងស៊ីឡាសកំពុងអធិស្ឋាន ហើយច្រៀងចំរៀងថ្វាយព្រះ ហើយអ្នកទោសផ្សេងទៀតបានស្តាប់ពួកគេ។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១៦៖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៩៦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ប៉ុល​បាន​ផ្សាយ​ដំណឹង​ល្អ​ដល់​ស្តេច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ប៉ុល​បាន​ឆ្លើយ​ថា​៖ ​«​ពេល​ខ្លី​ឬ​យូរ ខ្ញុំ​សូម​ព្រះ​កុំ​ឲ្យ​មាន​តែ​អ្នក​រាល់​គ្នា​ទេ​ដែល​ស្តាប់​ខ្ញុំ​សព្វ​ថ្ងៃ​នេះ​នឹង​ក្លាយ​ទៅ​ជា​អ្វី​ដែល​ខ្ញុំ​មាន លើក​លែង​តែ​ច្រវាក់​ទាំង​នេះ»។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២៦៖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ប៉ុល​បាន​ផ្សាយ​ដំណឹង​ល្អ ហើយ​នៅ​ទី​បំផុត​បាន​ក្លាយ​ជា​អ្នក​ទោស​នៅ​ក្រុង​យេរូសាឡិម។ ស្ដេច​អគ្រីប៉ា​បាន​សួរ​អំពី​អំពើ​បាប​របស់​ប៉ុល​អ្នក​ទោស។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"អ្នកមានសិទ្ធិនិយាយដោយខ្លួនឯង!" អាគ្រីប៉ា​បាន​ទុក​ពេល​ឲ្យ​ប៉ុល​ចាប់​ផ្ដើម​ការពារ​ខ្លួន។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ប៉ុល​បាន​ប្រើ​ឱកាស​ផ្សាយ​ដំណឹង​ល្អ ។ «បពិត្រ​ព្រះករុណា ទូលបង្គំ​សង្ឃឹម​ថា ព្រះអង្គ​នឹង​ក្លាយ​ដូច​ទូលបង្គំ លើក​លែង​តែ​ខ្សែ​សង្វាក់​ទាំង​នេះ!»។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ស្ដេច​ប៉ូល​មិន​បាន​រក​ឃើញ​អំពើ​បាប​ឡើយ។ ប៉ូល​ចង់​ទៅ​ទីក្រុង​រ៉ូម ហើយ​ផ្សាយ​ដំណឹង​ល្អ​ដល់​អធិរាជ..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ពេល​នោះ ម៉ូសេ និង​អេលីយ៉ា​បាន​លេច​មក​មុខ​ពួក​គេ ដោយ​កំពុង​និយាយ​ជា​មួយ​នឹង​ព្រះ​យេស៊ូ។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នៅទីបំផុត ប៉ូលបានអំពាវនាវដល់អធិរាជរ៉ូម។ ក្នុង​នាម​ជា​អ្នក​ទោស ប៉ុល​បាន​ជិះ​ទូក​ទៅ​រក​អធិរាជ​នៃ​ទីក្រុង​រ៉ូម។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ប៉ុល​ជា​អ្នក​ទោស ប៉ុន្តែ​គាត់​បាន​ផ្សាយ​ដំណឹង​ល្អ​ដោយ​មោទនភាព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នៅចំពោះមុខស្តេចនៃការកាត់ក្តីរបស់គាត់។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ដោយ​សារ​គាត់​មិន​ខ្មាស​ចំពោះ​ដំណឹង​ល្អ ហើយ​គាត់​ជឿ​ថា​វា​ជា​ការ​ពិត​ដ៏​គួរ​ឲ្យ​មោទនៈ។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យើង​ត្រូវ​មាន​លទ្ធភាព​ផ្សាយ​ដំណឹង​ល្អ​របស់​ព្រះ​យេស៊ូ​ដោយ​មាន​ទំនុក​ចិត្ត និង​ក្លាហាន​គ្រប់​យ៉ាង​ដែល​យើង​ជួប។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ព្រះ​យេស៊ូ​មាន​ឋានៈ​ខ្ពស់​ជាង​បុរស​ខ្ពស់​បំផុត​ក្នុង​លោក​ទៅ​ទៀត។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ប៉ុល​បាន​ធ្វើ​អ្វី​ពេល​ដែល​ស្តេច​នៃ​ការ​ជំនុំ​ជម្រះ​របស់​ប៉ុល​បាន​ផ្តល់​ឱកាស​ឱ្យ​គាត់​និយាយ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គាត់បានផ្សាយដំណឹងល្អរបស់ព្រះយេស៊ូវ។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គាត់បានចោទប្រកាន់មនុស្សអាក្រក់។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គាត់បានស្នើសុំឱ្យមានការដោះលែងគាត់។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គាត់បានអធិស្ឋាន និងច្រៀងចំរៀង។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គាត់បានផ្សាយដំណឹងល្អរបស់ព្រះយេស៊ូវ។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ប៉ុល​បាន​ឆ្លើយ​ថា​៖ ​«​ពេល​ខ្លី​ឬ​យូរ ខ្ញុំ​សូម​ព្រះ​កុំ​ឲ្យ​មាន​តែ​អ្នក​រាល់​គ្នា​ទេ​ដែល​ស្តាប់​ខ្ញុំ​សព្វ​ថ្ងៃ​នេះ​នឹង​ក្លាយ​ទៅ​ជា​អ្វី​ដែល​ខ្ញុំ​មាន លើក​លែង​តែ​ច្រវាក់​ទាំង​នេះ»។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២៦៖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៩៧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កប៉ាល់កំពុងលិច!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ហើយ​និយាយ​ថា​៖ ‹កុំ​ខ្លាច​ឡើយ ប៉ូល! អ្នកត្រូវតែឈរនៅមុខសេសារ។ ព្រះជាម្ចាស់បានប្រទានជីវិតអស់អ្នកដែលជិះទូកជាមួយអ្នកដោយព្រះហឫទ័យសប្បុរស»។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២៧៖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ប៉ូល​ត្រូវ​បាន​នាំ​ទៅ​ទីក្រុង​រ៉ូម​តាម​កប៉ាល់​ជាមួយ​អ្នក​ទោស​ផ្សេង​ទៀត។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ទោះបីជាយ៉ាងណាក៏ដោយ កប៉ាល់នេះស្ថិតក្នុងគ្រោះថ្នាក់នៃការលិច ដោយសារតែព្យុះទីហ្វុង។ មនុស្សគ្រប់គ្នាញ័រដោយភ័យខ្លាច។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ប៉ុល​បាន​អធិស្ឋាន​ទៅ​ព្រះ ហើយ​ប្រាប់​មនុស្ស។ "កុំខ្លាចអី ព្រះទ្រង់មានបន្ទូលថា គ្មាននរណាម្នាក់ស្លាប់ទេ"។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សំឡេង​ពី​លើ​ពពក​បន្លឺ​ឡើង​ថា៖ «នេះ​ជា​បុត្រ​របស់​យើង ដែល​ខ្ញុំ​ស្រឡាញ់។ ជាមួយគាត់ខ្ញុំសប្បាយចិត្តណាស់។ ស្តាប់គាត់ទៅ!”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កប៉ាល់​បាន​លិច ប៉ុន្តែ​ដូច​ដែល​ប៉ុល​បាន​និយាយ ប្រជាជន​ទាំង​អស់​អាច​ចុះ​ចត​លើ​កោះ​បាន​ដោយ​មិន​មាន​មនុស្ស​ស្លាប់​តែ​ម្នាក់​ឡើយ។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ប៉ុល​បាន​ផ្សាយ​ព្រះ​យេស៊ូ​នៅ​លើ​កោះ ហើយ​លើក​តម្កើង​ព្រះ។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ប៉ុល​បាន​អធិស្ឋាន លើក​ទឹក​ចិត្ត​អ្នក​ដទៃ សូម្បី​តែ​ក្នុង​គ្រា​មាន​វិបត្តិ ពេល​កប៉ាល់​ហៀប​នឹង​លិច។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នៅ​ទី​បំផុត ពួក​គេ​ទាំង​អស់​ត្រូវ​បាន​សង្គ្រោះ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ដូចប៉ូលបាននិយាយ។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រាស្ដ្រនៃព្រះមានទំនួលខុសត្រូវក្នុងការប្រគល់ឆន្ទៈរបស់ព្រះទៅកាន់ពិភពលោកតាមរយៈការអធិស្ឋាន និងសម្រាប់ដំណឹងល្អនៃសេចក្ដីសង្រ្គោះរបស់ព្រះ។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ព្រះយេស៊ូវជាម្ចាស់ជីវិតទាំងអស់ក្នុងលោក។ គ្មានអ្វីស្លាប់ដោយគ្មានការអនុញ្ញាតពីគាត់ទេ។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តើប៉ូលបានធ្វើអ្វីខ្លះនៅពេលកប៉ាល់ជួបព្យុះទីហ្វុង?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គាត់យំ។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គាត់បានលោតចូលទៅក្នុងសមុទ្រ។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គាត់បានប្រយុទ្ធជាមួយអ្នកបើកយន្តហោះ។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គាត់បានអធិស្ឋានដល់ព្រះ។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គាត់បានអធិស្ឋានដល់ព្រះ។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ហើយ​និយាយ​ថា​៖ ‹កុំ​ខ្លាច​ឡើយ ប៉ូល! អ្នកត្រូវតែឈរនៅមុខសេសារ។ ព្រះជាម្ចាស់បានប្រទានជីវិតអស់អ្នកដែលជិះទូកជាមួយអ្នកដោយព្រះហឫទ័យសប្បុរស»។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សកម្មភាព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២៧៖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៩៨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ការអង្វររបស់ប៉ូលសម្រាប់ Onesimus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ខ្ញុំ​សូម​អង្វរ​អ្នក​ចំពោះ​កូន​ប្រុស​របស់​ខ្ញុំ​ឈ្មោះ Onesimus ដែល​បាន​ក្លាយ​ជា​កូន​ប្រុស​របស់​ខ្ញុំ​កាល​ខ្ញុំ​ជាប់​ច្រវាក់។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ភីលេម៉ូន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១:១០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អូណេស៊ីមជាអ្នកបំរើរបស់ភីលេម៉ូន។ ប៉ុន្តែ​គាត់​លួច​ចេញ​ដោយ​គ្មាន​ការ​អនុញ្ញាត​ពី​ម្ចាស់​គាត់​ទៅ​ទីក្រុង​រ៉ូម។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បាន​ជួប​ប៉ូល​ដែល​ត្រូវ​បាន​ចាប់​ដាក់​គុក​នៅ​ទីក្រុង​រ៉ូម។ ប៉ុល​បាន​ផ្សាយ​ដំណឹង​ល្អ​ដល់​គាត់ ហើយ​គាត់​បាន​មក​ជឿ​លើ​ព្រះយេស៊ូវ។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ពេល​ឮ​ដូច្នេះ ក៏​ដួល​ចុះ​មក​ដី​ទាំង​ភ័យ​ខ្លាច។ ព្រះយេស៊ូ​មាន​ព្រះបន្ទូល​ថា៖ «កុំ​ខ្លាច​អី»។ ពេល​ពួក​គេ​ងើប​មុខ​ឡើង​មិន​ឃើញ​នរណា​ក្រៅ​ពី​ព្រះយេស៊ូ​ឡើយ។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ប៉ុល​បាន​ប្រាប់​អូណេស៊ីម​ឲ្យ​ត្រឡប់​ទៅ​ឯ​ភីលេម៉ូន​ជា​ម្ចាស់​របស់​គាត់​វិញ ហើយ​សុំ​ការ​អភ័យទោស។ ហើយប៉ូលបានប្រាប់ Onesimus ឱ្យរស់នៅជាអ្នកជឿលើព្រះយេស៊ូវ។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មាន​ការ​ព្រួយ​បារម្ភ។ ព្រោះ​នៅ​ពេល​នោះ អ្នក​បម្រើ​ដែល​រត់​រួច​ត្រូវ​ម្ចាស់​វា​សម្លាប់។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ូល​បាន​សរសេរ​សំបុត្រ​មួយ​ច្បាប់​សម្រាប់​អូណេស៊ីម​ទៅ​កាន់​ភីលេម៉ូន​ជា​ចៅហ្វាយ​របស់​គាត់​ឲ្យ​អត់​ទោស​គាត់។ សំបុត្រនេះគឺ 'ភីលេម៉ូន' នៅក្នុងព្រះគម្ពីរ។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ប៉ុល​បាន​ភ្ជាប់​ទំនាក់ទំនង​ដែល​ខូច​រវាង​អូណេស៊ីម និង​ភីលេម៉ូន​ឡើងវិញ។ អូណេស៊ីម​បាន​សុំ​ភីលេម៉ូន​សុំ​ការ​អភ័យទោស ហើយ​ភីលេម៉ូន​បាន​អភ័យទោស​ដល់​អូណេស៊ីម។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យើងត្រូវតែសុំការអភ័យទោសប្រសិនបើយើងបានធ្វើខុស។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ហើយ​បើ​មាន​នរណា​ម្នាក់​ធ្វើ​ខុស​មក​លើ​យើង យើង​ត្រូវ​តែ​អត់​ទោស​ឲ្យ​គេ។</a:t>
            </a:r>
            <a:r xmlns:a="http://schemas.openxmlformats.org/drawingml/2006/main">
              <a:rPr lang="k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នោះហើយជាអ្វីដែលមនុស្សជឿលើព្រះយេស៊ូវ។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ព្រះ​យេស៊ូ​នាំ​មក​នូវ​សន្តិភាព និង​ការ​ផ្សះផ្សា​ជា​ទី​ដែល​មាន​ការ​ប្រយុទ្ធ​និង​ជម្លោះ។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 Onesimus បានជួបនរណានៅទីក្រុងរ៉ូម នៅពេលគាត់រត់ចេញពីម្ចាស់របស់គាត់ ឈ្មោះភីលេម៉ូន?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បាណាបាស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ប៉ូល។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ប៉ូល។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ខ្ញុំ​សូម​អង្វរ​អ្នក​ចំពោះ​កូន​ប្រុស​របស់​ខ្ញុំ​ឈ្មោះ Onesimus ដែល​បាន​ក្លាយ​ជា​កូន​ប្រុស​របស់​ខ្ញុំ​កាល​ខ្ញុំ​ជាប់​ច្រវាក់។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ភីលេម៉ូន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១:១០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99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ធីម៉ូថេ ជា​សិស្ស​របស់​ប៉ុល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ខ្ញុំ​ត្រូវ​បាន​គេ​រំឮក​ពី​សេចក្តី​ជំនឿ​ស្មោះ​ត្រង់​របស់​អ្នក​ដែល​បាន​រស់​នៅ​ដំបូង​ក្នុង​ជីដូន​របស់​អ្នក Lois និង​ក្នុង​ម្តាយ​របស់​អ្នក Eunice ហើយ​ខ្ញុំ​ត្រូវ​បាន​គេ​បញ្ចុះបញ្ចូល​ឥឡូវ​នេះ​ក៏​រស់​នៅ​ក្នុង​អ្នក​ដែរ។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 ធីម៉ូថេ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ប៉ុល​មាន​សិស្ស​ម្នាក់​ឈ្មោះ​ធីម៉ូថេ។ ធីម៉ូថេ​បាន​ធ្វើ​ជា​សាសនទូត​ជាមួយ​ប៉ុល​តាំង​ពី​គាត់​នៅ​ក្មេង។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មានបុរសម្នាក់ដែលមានកូនប្រុសពីរនាក់។ កូន​ប្រុស​ទី​២​បាន​សុំ​ឪពុក​ឲ្យ​ចែក​ទ្រព្យ​ឲ្យ​គាត់​ជា​មុន។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ព្រះយេស៊ូវ​បាន​គង់​នៅ​លើ​ផែនដី​នេះ​ក្នុង​ទម្រង់​មនុស្ស ប៉ុន្តែ​ទ្រង់​ក៏​ជា​ព្រះ​ដែរ។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ដូច​ព្រះ​បាន​បង្គាប់​ពួក​សិស្ស​នៅ​លើ​ភ្នំ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យើងត្រូវតែជឿលើព្រះយេស៊ូវជាព្រះរាជបុត្រានៃព្រះ ហើយស្តាប់ទ្រង់ដោយយកចិត្តទុកដាក់។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ប៉ុល​ដែល​ជាប់​គុក​បាន​ដឹង​ថា​គាត់​ហៀប​នឹង​ស្លាប់ ហើយ​បាន​សរសេរ​សំបុត្រ​មួយ​ច្បាប់​ទៅ​កាន់​ធីម៉ូថេ​ជា​សិស្ស​ជា​ទី​ស្រឡាញ់​របស់​គាត់។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សំបុត្រ​នោះ​បាន​និយាយ​អំពី​របៀប​ដែល​ធីម៉ូថេ​គួរ​បង្រៀន​អ្នក​ជឿ​ក្នុង​នាម​ជា​អ្នក​បម្រើ​សាសនាចក្រ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ធីម៉ូថេ និង​អ្នក​ជឿ​បាន​អាន​សំបុត្រ​របស់​ប៉ុល ហើយ​បាន​សម្រេច​ចិត្ត​មិន​បាត់​បង់​សេចក្តី​ជំនឿ​រហូត​ដល់​ទី​បញ្ចប់ សូម្បី​តែ​ក្នុង​ការ​បៀតបៀន​ក៏​ដោយ។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 ជំនឿ​របស់​ប៉ុល​បាន​ត្រូវ​ធ្លាក់​ចុះ​ដល់​ធីម៉ូថេ​ជា​សិស្ស​របស់​គាត់ ហើយ​ម្ដង​ទៀត​ដល់​ក្រុមជំនុំ។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សូមអរគុណដល់អ្នកផ្សាយដំណឹងល្អដែលបានផ្សាយដំណឹងល្អដល់យើង និងគ្រូដែលបានបង្រៀនយើងនូវព្រះបន្ទូលនៃព្រះ ជំនឿរបស់យើង និងក្រុមជំនុំរបស់យើងបានរីកចម្រើន។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ឥឡូវ​នេះ យើង​ត្រូវ​ប្រគល់​សេចក្តី​ជំនឿ​របស់​យើង ហើយ​បង្រៀន​ពួកគេ​នូវ​ព្រះបន្ទូល​នៃ​ព្រះ ដែល​យើង​បាន​រៀន។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ព្រះយេស៊ូវមានព្រះជន្មរស់ឡើងវិញ ហើយទ្រង់មានព្រះជន្មរស់អស់កល្បជានិច្ច ជាមួយនឹងក្រុមជំនុំ និងអ្នកជឿដែលជឿលើទ្រង់។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តើ​ប៉ុល​បាន​សរសេរ​សំបុត្រ​ទៅ​នរណា​ពេល​ថ្ងៃ​សោយ​ទិវង្គត​ជិត​មក​ដល់?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ម៉ាកុស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ធីម៉ូថេ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ស៊ីឡាស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ធីម៉ូថេ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ខ្ញុំ​ត្រូវ​បាន​គេ​រំឮក​ពី​សេចក្តី​ជំនឿ​ស្មោះ​ត្រង់​របស់​អ្នក​ដែល​បាន​រស់​នៅ​ដំបូង​ក្នុង​ជីដូន​របស់​អ្នក Lois និង​ក្នុង​ម្តាយ​របស់​អ្នក Eunice ហើយ​ខ្ញុំ​ត្រូវ​បាន​គេ​បញ្ចុះបញ្ចូល​ឥឡូវ​នេះ​ក៏​រស់​នៅ​ក្នុង​អ្នក​ដែរ។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 ធីម៉ូថេ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៤៖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100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ចនបានឃើញការមើលឃើញដ៏អស្ចារ្យមួយ។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ព្រះអង្គ​ដែល​ថ្លែង​ទីបន្ទាល់​អំពី​ការ​ទាំង​នេះ​មាន​ព្រះបន្ទូល​ថា៖ «បាទ ខ្ញុំ​នឹង​មក​ឆាប់ៗ»។ អាម៉ែន សូមអញ្ជើញមកព្រះអម្ចាស់យេស៊ូវ។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វិវរណៈ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២២៖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ព្រះ​យេស៊ូវ​គឺ​ជា​អ្នក​ដែល​បញ្ចេញ​ពន្លឺ​យ៉ាង​ស្រស់​ស្អាត​ដោយ​រូប​រាង​ដ៏​រុងរឿង។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ការធ្វើទុក្ខបុកម្នេញលើក្រុមជំនុំកាន់តែអាក្រក់ទៅៗពីមួយថ្ងៃទៅមួយថ្ងៃ។ សិស្សរបស់គាត់ទាំងអស់ត្រូវបានគេធ្វើទុក្ករកម្ម ខណៈពេលដែលរក្សាសេចក្តីជំនឿ ហើយយ៉ូហានត្រូវបានបង្ខាំងតែម្នាក់ឯងនៅប៉ាត់ម៉ូស។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ថ្ងៃមួយ គាត់បានឮសំឡេងខ្លាំងដូចត្រែ ដែលនិយាយថា៖ «ចូរសរសេរលើក្រាំងនូវអ្វីដែលអ្នកឃើញ ហើយផ្ញើវាទៅព្រះវិហារទាំងប្រាំពីរ»។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យ៉ូហាន​ក៏​ឃើញ​លោក​យេស៊ូ​ដែរ។ ព្រះ​យេស៊ូ​ជា​រូប​របស់​ស្ដេច​មួយ​អង្គ​ដែល​មាន​អំណាច​ទាំង​អស់​នៃ​ពិភព​លោក។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យ៉ូហាន​បាន​ឃើញ​មេឃ​ថ្មី និង​ស្រុក​ថ្មី​ដែល​នឹង​មក។ វានឹងមិនមានអ្វីអាក្រក់នឹងមិនមានទុក្ខព្រួយទេហើយនឹងមានសុភមង្គលជាមួយព្រះជានិច្ច។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យ៉ូហាន​បាន​សរសេរ​ការ​និមិត្ត​ទាំង​អស់​នេះ ហើយ​បាន​សរសេរ​វា​ទៅ​កាន់​ពួក​ជំនុំ។ «ចូរ​រក្សា​ជំនឿ​ចុះ ដ្បិត​ព្រះអម្ចាស់​នឹង​យាង​មក​ម្ដង​ទៀត!»។ នេះគឺជាសៀវភៅចុងក្រោយនៃព្រះគម្ពីរ វិវរណៈ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មេរៀនថ្ងៃនេះ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ព្រះយេស៊ូវនឹងយាងមកផែនដីនេះម្តងទៀត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ជាចៅក្រមនៅថ្ងៃណាមួយ។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នៅពេលនោះអ្នកដែលមិនជឿ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នៅក្នុងព្រះយេស៊ូវរងទុក្ខជារៀងរហូត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អស់អ្នកដែលជឿលើព្រះយេស៊ូវនឹងរីករាយ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ជីវិតអស់កល្បជានិច្ចជាមួយនឹងសុភមង្គល។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តើអ្នកកំពុងរង់ចាំព្រះយេស៊ូវយាងមកម្តងទៀតទេ?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យើងមិនត្រូវបាត់បង់ក្តីសង្ឃឹមនោះទេ យើងត្រូវរក្សាជំនឿរបស់យើងនៅលើផែនដីនេះរហូតដល់ទីបញ្ចប់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3200"/>
              <a:t>តើព្រះយេស៊ូជានរណា?</a:t>
            </a:r>
            <a:r xmlns:a="http://schemas.openxmlformats.org/drawingml/2006/main">
              <a:rPr lang="k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ព្រះ​យេស៊ូ​នឹង​ត្រឡប់​មក​ផែនដី​នេះ​ម្ដង​ទៀត​ក្នុង​នាម​ជា​ស្ដេច ជំនុំ​ជម្រះ​គ្រប់​ការ​ទាំង​អស់ ហើយ​គ្រប់​គ្រង​អ្វីៗ​ទាំង​អស់​ជា​រៀង​រហូត។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សំណួរថ្ងៃនេះ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តើ​កោះ​ដែល​សិស្ស​យ៉ូហាន​ជាប់​ឃុំ​នោះ​ឈ្មោះ​អ្វី?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ម៉ាល់តា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ហាវ៉ៃ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ឃីធីម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m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000"/>
              <a:t>ព្រះបន្ទូលថ្ងៃនេះ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ព្រះអង្គ​ដែល​ថ្លែង​ទីបន្ទាល់​អំពី​ការ​ទាំង​នេះ​មាន​ព្រះបន្ទូល​ថា៖ «បាទ ខ្ញុំ​នឹង​មក​ឆាប់ៗ»។ អាម៉ែន សូមអញ្ជើញមកព្រះអម្ចាស់យេស៊ូវ។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វិវរណៈ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២២៖</a:t>
            </a:r>
            <a:r xmlns:a="http://schemas.openxmlformats.org/drawingml/2006/main">
              <a:rPr lang="k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២០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តើអ្នកណាដែលមិនបានឃើញការប្រែរូបរបស់ព្រះយេស៊ូវ?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ពេត្រុស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ចន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ថូម៉ាស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ថូម៉ាស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នៅទីនោះ គាត់ត្រូវបានផ្លាស់ប្តូររូបរាងមុនពួកគេ។ មុខ​របស់​គាត់​ភ្លឺ​ដូច​ព្រះអាទិត្យ ហើយ​សម្លៀក​បំពាក់​របស់​គាត់​ប្រែ​ជា​ស​ដូច​ពន្លឺ។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១៧៖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75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ព្រះយេស៊ូវ</a:t>
            </a:r>
            <a:r xmlns:a="http://schemas.openxmlformats.org/drawingml/2006/main">
              <a:rPr lang="km" altLang="en-US" sz="4400"/>
              <a:t> </a:t>
            </a:r>
            <a:r xmlns:a="http://schemas.openxmlformats.org/drawingml/2006/main">
              <a:rPr lang="km" altLang="ko-KR" sz="4400"/>
              <a:t>ស្រឡាញ់កុមារ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ពេល​លោក​យេស៊ូ​ឃើញ​ដូច្នេះ គាត់​ខឹង​ណាស់។ ព្រះអង្គ​មាន​ព្រះបន្ទូល​ទៅ​គេ​ថា៖ «ទុក​អោយ​ក្មេង​តូចៗ​មក​រក​ខ្ញុំ​ចុះ កុំ​ឃាត់​គេ​ឡើយ ដ្បិត​ព្រះរាជ្យ​របស់​ព្រះជាម្ចាស់​ជា​កម្មសិទ្ធិ​របស់​មនុស្ស​បែប​នេះ។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១០:១៤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ឪពុកម្តាយម្នាក់បាននាំកូនរបស់គាត់មកឯព្រះយេស៊ូវ ដើម្បីទទួលពរពីព្រះយេស៊ូវ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បន្ទាប់​មក ពួក​សិស្ស​របស់​លោក​យេស៊ូ​បាន​ស្ដី​បន្ទោស​លោក។ “តើ​អ្នក​ហ៊ាន​នាំ​កូន​មក​ឯ​ព្រះយេស៊ូវ​ដោយ​របៀប​ណា?”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ពេល​លោក​យេស៊ូ​ឃើញ​ដូច្នេះ គាត់​ក៏​មាន​ប្រសាសន៍​ដោយ​កំហឹង។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“កុំឃាត់ក្មេងៗមករកខ្ញុំ។ រាជាណាចក្រ​របស់​ព្រះ​ជា​កម្មសិទ្ធិ​របស់​កុមារ​ទាំង​នេះ!»។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ប៉ុន្តែ​កូន​ប្រុស​បាន​ខ្ជះខ្ជាយ​ទ្រព្យ​សម្បត្តិ​ទាំង​អស់​នៅ​ស្រុក​ឆ្ងាយ ហើយ​កើត​ទុក្ខ។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«អ្នក​ណា​ដែល​មិន​ទទួល​រាជាណាចក្រ​របស់​ព្រះ​ដូច​ជា​ក្មេង​តូច អ្នក​នោះ​នឹង​មិន​ចូល​ទៅ​ក្នុង​នគរ​នោះ​ឡើយ» ហើយ​គាត់​ក៏​ចាប់​ក្មេង​ទាំង​នោះ​ដាក់​ក្នុង​ដៃ​ដាក់​ដៃ​លើ​ពួកគេ ហើយ​ឲ្យ​ពរ​ពួកគេ។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លោក​យេស៊ូ​បាន​មាន​ប្រសាសន៍​ថា រាជាណាចក្រ​របស់​ព្រះ​ជា​កម្មសិទ្ធិ​របស់​កុមារ​ដូច​ជា​នេះ។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សូម​ឲ្យ​យើង​ក្លាយ​ជា​កុមារ​ដែល​ស្រឡាញ់​ព្រះ ហើយ​ស្តាប់​បង្គាប់​ព្រះ​យេស៊ូ​ដោយ​មិន​បាត់​បង់​ភាព​បរិសុទ្ធ ស្មោះត្រង់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និងបេះដូងពិតរបស់កុមារ។</a:t>
            </a:r>
            <a:r xmlns:a="http://schemas.openxmlformats.org/drawingml/2006/main">
              <a:rPr altLang="en-US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</a:t>
            </a:r>
            <a:r xmlns:a="http://schemas.openxmlformats.org/drawingml/2006/main">
              <a:rPr altLang="en-US" lang="k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ព្រះ​យេស៊ូវ​ជា​អ្នក​ដែល​ស្រឡាញ់ ឲ្យ​តម្លៃ និង​ប្រទាន​ពរ​ដល់​កុមារ។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តើ​ពួក​សិស្ស​បាន​ធ្វើ​អ្វី​ខ្លះ ពេល​កុមារ​ព្យាយាម​ទៅ​រក​ព្រះយេស៊ូវ ?</a:t>
            </a:r>
            <a:r xmlns:a="http://schemas.openxmlformats.org/drawingml/2006/main">
              <a:rPr altLang="en-US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ពួកគេបានស្វាគមន៍ពួកគេដោយរីករាយ។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គេ​ស្ដី​បន្ទោស​មិន​ឲ្យ​ទៅ​ឯ​ព្រះ‌យេស៊ូ។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ពួកគេបានណែនាំក្មេងៗឲ្យស្គាល់ព្រះយេស៊ូវ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ពួកគេ​បាន​ឲ្យ​អាហារ​ខ្លះ​ដល់​ពួកគេ ហើយ​បញ្ជូន​ពួកគេ​ទៅ​ផ្ទះ។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គេ​ស្ដី​បន្ទោស​មិន​ឲ្យ​ទៅ​ឯ​ព្រះ‌យេស៊ូ។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ពេល​លោក​យេស៊ូ​ឃើញ​ដូច្នេះ គាត់​ខឹង​ណាស់។ ព្រះអង្គ​មាន​ព្រះបន្ទូល​ទៅ​គេ​ថា៖ «ទុក​អោយ​ក្មេង​តូចៗ​មក​រក​ខ្ញុំ​ចុះ កុំ​ឃាត់​គេ​ឡើយ ដ្បិត​ព្រះរាជ្យ​របស់​ព្រះជាម្ចាស់​ជា​កម្មសិទ្ធិ​របស់​មនុស្ស​បែប​នេះ។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១០:១៤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៧៦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ព្រះយេស៊ូវបានប្រោសមនុស្សខ្វាក់ម្នាក់ឈ្មោះ Bartimaeus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ព្រះយេស៊ូ​មាន​ព្រះបន្ទូល​ថា៖ «ទៅ​ចុះ ជំនឿ​របស់​អ្នក​បាន​ប្រោស​អ្នក​ឲ្យ​ជា​ហើយ»។ រំពេច​នោះ គាត់​បាន​ឃើញ​គាត់ ហើយ​ដើរ​តាម​ព្រះយេស៊ូ​តាម​ផ្លូវ។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១០៖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ពេល​លោក​យេស៊ូ​មក​ក្រុង​យេរីខូ ជា​បុរស​ខ្វាក់​ភ្នែក លោក​បារទីមេ​អង្គុយ​សុំទាន​តាម​ផ្លូវ។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ពេល​គាត់​ឮ​ថា​ជា​ព្រះយេស៊ូ​ជា​អ្នក​ស្រុក​ណាសារ៉ែត គាត់​ចាប់​ផ្ដើម​ស្រែក​ថា៖ «ព្រះ​យេស៊ូ​ជា​បុត្រ​របស់​ព្រះបាទ​ដាវីឌ​អើយ សូម​អាណិត​មេត្តា​ខ្ញុំ​ផង!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លោក​យេស៊ូ​ហៅ​បាទីម៉ា។ "ចង់អោយខ្ញុំធ្វើអីអោយអ្នក?" ព្រះយេស៊ូ​បាន​សួរ​គាត់។ បុរស​ខ្វាក់​និយាយ​ថា “លោកគ្រូ ខ្ញុំ​ចង់​ឃើញ”។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កូន​ប្រុស​ដឹង​ថា​គាត់​វេទនា​ជាង​អ្នក​បម្រើ​ក្នុង​ផ្ទះ​ឪពុក​ទៅ​ទៀត។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 គាត់​ក៏​ត្រឡប់​មក​វិញ ហើយ​អង្វរ​ឪពុក​ឲ្យ​ទទួល​គាត់​ជា​អ្នក​បម្រើ​ម្នាក់។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ព្រះយេស៊ូ​មាន​ព្រះបន្ទូល​ថា៖ «ទៅ​ចុះ ជំនឿ​របស់​អ្នក​បាន​ប្រោស​អ្នក​ឲ្យ​ជា​ហើយ»។ ភ្លាមៗនោះគាត់បានទទួលការមើលឃើញរបស់គាត់។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“អរគុណព្រះយេស៊ូវ!” លោក Bartimaeus បាន​ដើរ​តាម​ព្រះ‌យេស៊ូ ដែល​អនុញ្ញាត​ឲ្យ​លោក​ឃើញ។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លោក​យេស៊ូ​មាន​ប្រសាសន៍​ទៅ​លោក​បារទីមេ​ថា៖ «ជំនឿ​របស់​អ្នក​បាន​ប្រោស​អ្នក​ឲ្យ​ជា»។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វាគឺជាជំនឿដែលជួយសង្គ្រោះយើង។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ជំនឿ​ត្រូវ​បាន​បង្ហាញ​ក្នុង​ការ​អធិស្ឋាន​ដោយ​ស្មោះ។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ពេលយើងអធិស្ឋានដល់ព្រះយេស៊ូវ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យើងត្រូវតែមានជំនឿនេះ។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ព្រះ​យេស៊ូវ​គឺ​ជា​អ្នក​ដែល​ស្តាប់​និង​ឆ្លើយ​តប​នឹង​ការ​អធិស្ឋាន​ដ៏​ស្មោះ​របស់​យើង។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 Bartimaeus សុំ​ព្រះយេស៊ូ​ដើម្បី​អ្វី?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ផ្តល់លុយឱ្យខ្ញុំច្រើន។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ខ្ញុំចង់ធ្វើជាសិស្សរបស់អ្នក។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អនុញ្ញាតឱ្យខ្ញុំដើរលើទឹក។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ខ្ញុំចង់មើលម្តងទៀត។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ខ្ញុំចង់មើលម្តងទៀត។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ព្រះយេស៊ូ​មាន​ព្រះបន្ទូល​ថា៖ «ទៅ​ចុះ ជំនឿ​របស់​អ្នក​បាន​ប្រោស​អ្នក​ឲ្យ​ជា​ហើយ»។ រំពេច​នោះ គាត់​បាន​ឃើញ​គាត់ ហើយ​ដើរ​តាម​ព្រះយេស៊ូ​តាម​ផ្លូវ។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១០៖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៥២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៧៧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សាខេបានឡើងដើមឈើ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ដ្បិត​កូន​មនុស្ស​បាន​មក​ដើម្បី​ស្វែង​រក និង​សង្គ្រោះ​អ្វី​ដែល​បាន​បាត់​បង់»។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១៩៖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មាន​សេដ្ឋី​ម្នាក់​ឈ្មោះ​សាខេ។ គាត់​ជា​មេ​ប្រមូល​ពន្ធ ដូច្នេះ​មនុស្ស​ស្អប់​គាត់។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ថ្ងៃមួយ ព្រះយេស៊ូយាងមកភូមិដែលសាខេរស់នៅ។ មនុស្ស​ជា​ច្រើន​បាន​ចោមរោម​មើល​លោក​យេស៊ូ។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ពេល​ឪពុក​ឃើញ​កូន​មក​ពី​ចម្ងាយ គាត់​ក៏​រត់​មក​ឱប​កូន​ដោយ​ក្តី​រីករាយ។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សាខេ​បាន​ឡើង​លើ​ដើម​ឈើ​ដើម្បី​មើល​ព្រះ​យេស៊ូ។ ព្រះយេស៊ូ​ទត​មើល​គាត់ ហើយ​មាន​ព្រះបន្ទូល។ «សាខេចុះមកភ្លាម។ ថ្ងៃនេះខ្ញុំត្រូវតែនៅផ្ទះរបស់អ្នក”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"សាខេបានសម្រេចចិត្តទៅព្រះយេស៊ូវ "ខ្ញុំនឹងប្រគល់ទ្រព្យសម្បត្តិរបស់ខ្ញុំពាក់កណ្តាលដល់ជនក្រីក្រ" 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ព្រះយេស៊ូ​មាន​ព្រះបន្ទូល​ថា៖ «ថ្ងៃ​នេះ​សេចក្ដី​សង្គ្រោះ​បាន​មក​ដល់​ផ្ទះ​នេះ ខ្ញុំ​មក​ដើម្បី​ស្វែង​រក និង​សង្គ្រោះ​អ្វីៗ​ដែល​បាត់​បង់»។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ពេល​សាខេ​បាន​ជួប​លោក​យេស៊ូ គាត់​បាន​សារភាព​ថា​គាត់​នឹង​ប្រគល់​ទ្រព្យ​សម្បត្ដិ​ដែល​គាត់​ស្រឡាញ់​បំផុត​ទៅ​អ្នក​ក្រ។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តើអ្វីជាអ្វីដែលសំខាន់បំផុតសម្រាប់អ្នក?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តើ​អ្នក​បាន​លះបង់​អ្វី​បន្ទាប់​ពី​បាន​ជួប​នឹង​ព្រះ​យេស៊ូ?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យើង​ត្រូវ​ចាំ​ថា​វត្ថុ​ដ៏​មាន​តម្លៃ​បំផុត​សម្រាប់​យើង​គឺ​ព្រះយេស៊ូវ។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rgbClr val="ff0000"/>
                </a:solidFill>
              </a:rPr>
              <a:t>តើព្រះយេស៊ូជានរណា?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​គឺជា​ព្រះអង្គ​សង្គ្រោះ​ដែល​បាន​យាង​មក​ទឹកដី​នេះ​ដើម្បី​សង្គ្រោះ​មនុស្ស​គ្រប់​គ្នា​ដោយ​មិន​ប្រកាន់​វណ្ណៈ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ថ្ងៃនេះ</a:t>
            </a:r>
            <a:r xmlns:a="http://schemas.openxmlformats.org/drawingml/2006/main">
              <a:rPr altLang="en-US" lang="k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ហេតុអ្វីបានជាមនុស្សស្អប់សាខេ?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ដោយសារតែ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គាត់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គឺ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ក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ប្រធាន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ពន្ធ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អ្នកប្រមូល។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ដោយសារគាត់ជឿលើព្រះយេស៊ូវបានល្អ។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ដោយសារគាត់បានអធិស្ឋានច្រើន។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ដោយសារតែគាត់សង្ហា។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ដោយសារគាត់ជាអ្នកប្រមូលពន្ធ។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ដ្បិត​កូន​មនុស្ស​បាន​មក​ដើម្បី​ស្វែង​រក និង​សង្គ្រោះ​អ្វី​ដែល​បាន​បាត់​បង់»។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លូកា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១៩៖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m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៧៨ ព្រះបន្ទូលរបស់ព្រះជាម្ចាស់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400"/>
              <a:t>ផ្ទះដែលសង់នៅលើថ្ម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«ដូច្នេះ អស់​អ្នក​ណា​ដែល​ឮ​ពាក្យ​របស់​យើង​នេះ ហើយ​យក​ទៅ​អនុវត្ត ប្រៀប​ដូច​ជា​អ្នក​ប្រាជ្ញ​ដែល​សង់​ផ្ទះ​នៅ​លើ​ថ្ម។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៧៖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លោក​យេស៊ូ​បាន​ប្រាប់​រឿង​របស់​បុរស​ពីរ​នាក់​ដែល​កំពុង​សង់​ផ្ទះ។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លោក​យេស៊ូ​មាន​ប្រសាសន៍​ថា​៖ ​«​ព្រះ​បិតា​របស់​អ្នក​រាល់​គ្នា​កំពុង​រង់ចាំ​លោក​ជានិច្ច»។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ម្នាក់​ក្នុង​ចំណោម​ពួក​គេ​បាន​សម្រេច​ចិត្ត​សង់​ផ្ទះ​របស់​គាត់​នៅ​លើ​ខ្សាច់ ហើយ​មួយ​ទៀត​នៅ​លើ​ថ្ម។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អ្នក​ទាំង​ពីរ​ខំ​ប្រឹង​ប្រែង​សង់​ផ្ទះ។ ផ្ទះ​ទាំង​ពីរ​មើល​ទៅ​រឹង​មាំ​នៅ​ខាង​ក្រៅ​ដោយ​មិន​មាន​ភាព​ខុស​គ្នា​ធំ​ដុំ។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ពេល​ភ្លៀង​ធ្លាក់​ខ្លាំង ផ្ទះ​ដែល​សង់​លើ​ខ្សាច់​ត្រូវ​ទឹក​ជន់​លិច។ ប៉ុន្តែ​ផ្ទះ​ដែល​សង់​នៅ​លើ​ថ្ម​បាន​រឹង​មាំ។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លោក​យេស៊ូ​មាន​ប្រសាសន៍​ថា​៖ ​«​អស់​អ្នក​ណា​ដែល​ឮ​ពាក្យ​ខ្ញុំ​និង​ធ្វើ​តាម នោះ​ប្រៀប​ដូច​ជា​អ្នក​ប្រាជ្ញ​ដែល​សង់​ផ្ទះ​នៅ​លើ​ថ្ម»។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លោក​យេស៊ូ​មាន​ប្រសាសន៍​ថា​៖ ​«​អស់​អ្នក​ណា​ដែល​ឮ​ពាក្យ​ខ្ញុំ​និង​ធ្វើ​តាម នោះ​ប្រៀប​ដូច​ជា​អ្នក​ប្រាជ្ញ​ដែល​សង់​ផ្ទះ​នៅ​លើ​ថ្ម»។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តើ​អ្នក​យក​គ្រប់​ពាក្យ​របស់​ព្រះ​ទៅ​អនុវត្ត​ឬ​ទេ?</a:t>
            </a:r>
            <a:r xmlns:a="http://schemas.openxmlformats.org/drawingml/2006/main">
              <a:rPr altLang="en-US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ចូរ​យើង​ធ្វើ​ជា​អ្នក​ប្រាជ្ញ​ដែល​គោរព​តាម​ព្រះបន្ទូល​របស់​ព្រះ។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</a:t>
            </a:r>
            <a:r xmlns:a="http://schemas.openxmlformats.org/drawingml/2006/main">
              <a:rPr altLang="en-US" lang="k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ព្រះយេស៊ូ​ជា​អ្នក​ដែល​ពេញ​ចិត្ត​នឹង​អ្នក​ដែល​គោរព​តាម​ព្រះបន្ទូល។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តើ​ផ្ទះ​ដែល​សង់​លើ​ខ្សាច់​នោះ​បាក់​នៅ​ពេល​ណា?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ពេលសាងសង់ផ្ទះភ្លាម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ពេលព្រះអាទិត្យរះ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នៅពេលដែលមនុស្សជាច្រើនចូលមកក្នុងផ្ទះ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ពេលមានភ្លៀងធ្លាក់ច្រើន និងលិចទឹក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ពេលមានភ្លៀងធ្លាក់ច្រើន និងលិចទឹក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«ដូច្នេះ អស់​អ្នក​ណា​ដែល​ឮ​ពាក្យ​របស់​យើង​នេះ ហើយ​យក​ទៅ​អនុវត្ត ប្រៀប​ដូច​ជា​អ្នក​ប្រាជ្ញ​ដែល​សង់​ផ្ទះ​នៅ​លើ​ថ្ម។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៧៖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៧៩ ព្រះបន្ទូលរបស់ព្រះជាម្ចាស់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ព្រហ្មចារីមានប្រាជ្ញាប្រាំ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«ដូច្នេះ ចូរ​ចាំ​យាម ព្រោះ​អ្នក​មិន​ដឹង​ថ្ងៃ ឬ​ម៉ោង»។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២៥៖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យើងធ្វើបាបច្រើនក្នុងជីវិតរបស់យើង។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ដូច្នេះ យើងមានអារម្មណ៍ថាមានកំហុសចំពោះអំពើបាបប្រឆាំងនឹងព្រះ។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ប៉ុន្តែព្រះតែងតែអត់ទោសឱ្យយើងសម្រាប់អំពើបាបរបស់យើង។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ដោយ​សារ​ព្រះ​យេស៊ូវ​បាន​ចាប់​យក​អំពើ​បាប​ទាំង​អស់​របស់​យើង​រួច​ហើយ។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អ្នកត្រូវតែជឿរឿងនេះ ហើយទៅឯព្រះដោយការដឹងគុណ និងអំណរ។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មាន​ស្ត្រី​ព្រហ្មចារី ១០ នាក់ ដែល​កំពុង​រៀបចំ​ពិធី​មង្គលការ។ ក្មេង​ស្រី​មាន​ប្រាជ្ញា​ទាំង​ប្រាំ​នាក់​បាន​រៀប​ចង្កៀង​ដោយ​ប្រេង​គ្រប់​គ្រាន់ ប៉ុន្តែ​ប្រាំ​នាក់​ទៀត​មិន​ព្រម។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យប់​ពេល​កូន​កំលោះ​ដល់​យប់ ក្រមុំ​ព្រហ្មចារី​ទាំង​ដប់​នាក់​ក៏​ដេក​លក់។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"កូនកំលោះនៅទីនេះ!" ស្រីព្រហ្មចារីក្រោកឡើងដោយប្រញាប់។ ហើយ​ភ្លើង​របស់​ស្ត្រី​ព្រហ្មចារី​ទាំង​ប្រាំ​នាក់ ដែល​មិន​បាន​រៀបចំ​ប្រេង​គ្រប់​គ្រាន់​បាន​រលត់​ទៅ។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«​ឲ្យ​ប្រេង​យើង​ខ្លះ​ទៅ។» «បើ​យើង​ឲ្យ​ប្រេង​យើង យើង​ប្រហែល​ជា​អស់​ប្រេង​ដែរ។ ទៅ​យក​ប្រេង​មក»។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ប៉ុន្តែ​ខណៈ​ដែល​ស្រី​ល្ងង់​ទាំង​ប្រាំ​នាក់​ទៅ​ទិញ​ប្រេង ទ្វារ​ចូល​បុណ្យ​ក៏​បិទ។ ទី​បំផុត នារី​ល្ងង់​ទាំង​ប្រាំ​នាក់​មិន​ត្រូវ​បាន​អនុញ្ញាត​ឱ្យ​ចូល​រួម​ពិធី​ជប់លៀង​នោះ​ទេ។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នេះ​ជា​រឿង​ដែល​ព្រះយេស៊ូវ​ប្រាប់​យើង​ពី​របៀប​រង់ចាំ​ថ្ងៃ​ដែល​ទ្រង់​យាង​មក​វិញ។</a:t>
            </a:r>
            <a:r xmlns:a="http://schemas.openxmlformats.org/drawingml/2006/main">
              <a:rPr altLang="en-US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គ្មាននរណាម្នាក់ដឹងទេ។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នៅពេលដែលព្រះយេស៊ូវនឹងយាងមកម្តងទៀត។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ដូច​ស្ត្រី​ព្រហ្មចារី​មាន​ប្រាជ្ញា​ទាំង​ប្រាំ​នាក់​ដែរ យើង​ត្រូវ​ក្រោក​ឡើង​រង់ចាំ​ព្រះ​យេស៊ូ​ដោយ​ចិត្ត​ត្រៀម​ខ្លួន​ជា​និច្ច។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លោក​យេស៊ូ​បាន​សន្យា​ថា​នឹង​ត្រឡប់​មក​ស្រុក​នេះ​ម្ដង​ទៀត​នៅ​ពេល​ដែល​គ្មាន​អ្នក​ណា​ដឹង។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តើ​ព្រហ្មចារី​ប្រាំ​នាក់​ល្ងង់​មិន​បាន​រៀបចំ​អ្វី?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ប្រេង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ទឹក។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សំលៀកបំពាក់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អំណោយ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ប្រេង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«ដូច្នេះ ចូរ​ចាំ​យាម ព្រោះ​អ្នក​មិន​ដឹង​ថ្ងៃ ឬ​ម៉ោង»។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២៥៖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១៣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លេខ 80 ព្រះបន្ទូលរបស់ព្រះ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m" altLang="ko-KR" sz="4400"/>
              <a:t>ប្រស្នានៃទេពកោសល្យ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</a:t>
            </a:r>
            <a:r xmlns:a="http://schemas.openxmlformats.org/drawingml/2006/main">
              <a:rPr altLang="en-US" lang="k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ព្រះយេស៊ូវ​គឺ​ជា​អ្នក​ដែល​តែងតែ​ស្រឡាញ់ និង​រង់ចាំ​យើង។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ចៅហ្វាយ​ឆ្លើយ​ថា ល្អ​ហើយ​អ្នក​បម្រើ​ដ៏​ស្មោះ​ត្រង់​អើយ អ្នក​បាន​ស្មោះ​ត្រង់​នឹង​រឿង​មួយ​ចំនួន អញ​នឹង​ចាត់​ឯង​ឲ្យ​មើល​ការ​ខុស​ត្រូវ​ជា​ច្រើន មក​ចែក​រំលែក​ដល់​ម្ចាស់​ឯង!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២៥:២១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មនុស្សម្នាក់ប្រគល់លុយឱ្យអ្នកបម្រើរបស់គាត់នៅក្រៅប្រទេស។ គាត់​បាន​ឲ្យ​ប្រាក់​ប្រាំ​ណែន​ទៅ​អ្នក​បម្រើ​ទី​មួយ ពីរ​ទៅ​ទីពីរ និង​មួយ​ដល់​អ្នក​ទីបី។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អ្នក​បម្រើ​ដែល​ទទួល​បាន​ប្រាំ​ថាលិន និង​ពីរ​ថាលិន​បាន​ចូល​ទៅ​ក្នុង​ពេល​តែ​មួយ ហើយ​យក​ប្រាក់​ទៅ​ធ្វើ​ការ ហើយ​ទទួល​បាន​ទ្វេ​ដង។ យ៉ាង​ណា​ក៏​ដោយ បុរស​ម្នាក់​ដែល​ទទួល​បាន​ប្រាក់​១​ថាល បាន​ចេញ​ទៅ​ជីក​ដី​លាក់​លុយ​ម្ចាស់​ខ្លួន។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ពេល​ម្ចាស់​ត្រឡប់​មក​វិញ ហើយ​ដោះស្រាយ​រឿង​ជាមួយ​គេ អ្នក​បម្រើ​ទី​មួយ​បាន​ប្រាក់​ប្រាំ​ណែន​បន្ថែម​ទៀត ហើយ​អ្នក​ទី​ពីរ​បាន​ពីរ​ទៀត។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ប៉ុន្តែ អ្នក​បម្រើ​ដែល​ទទួល​បាន​មួយ​ថាលិន​មិន​បាន​ទទួល​អ្វី​ឡើយ។ “លោកគ្រូ អ្នកបានផ្តល់ឱ្យខ្ញុំនូវទេពកោសល្យតែមួយគត់។ តើខ្ញុំអាចរកលុយបានដោយរបៀបណា?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ចៅហ្វាយរបស់គាត់ខឹង។ “អ្នក​គួរ​តែ​ដាក់​ប្រាក់​របស់​ខ្ញុំ​ទៅ​ដាក់​ប្រាក់​ជាមួយ​នឹង​អ្នក​ធនាគារ ខ្ញុំ​នឹង​បាន​ទទួល​វា​វិញ​ដោយ​ការ​ប្រាក់។ អ្នក​បម្រើ​គ្មាន​តម្លៃ ចូរ​ចេញ​ពី​ផ្ទះ​ខ្ញុំ​ទៅ!»។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មេរៀនថ្ងៃនេះ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ព្រះ​យេស៊ូ​កំពុង​ព្រមាន​យើង​កុំ​ឲ្យ​ខ្ជិល​តាម​រយៈ​ឧទាហរណ៍​អំពី​ថាលិន។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មានអ្វីមួយដែលសំខាន់ជាងចំនួនដែលយើងបានទទួល។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អ្វី​ដែល​សំខាន់​ជាង​នេះ​គឺ​ការ​រស់​នៅ​សម្រាប់​សិរី​ល្អ​នៃ​ព្រះ ដោយ​ប្រើ​អ្វី​ដែល​អ្នក​មាន​ដោយ​ស្មោះត្រង់។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យើងទាំងអស់គ្នាគួរតែរស់នៅក្នុងជីវិតបែបនោះ។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ដើម្បីទទួលការសរសើរពីព្រះយេស៊ូវ។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3200"/>
              <a:t>តើព្រះយេស៊ូជានរណា?</a:t>
            </a:r>
            <a:r xmlns:a="http://schemas.openxmlformats.org/drawingml/2006/main">
              <a:rPr altLang="en-US" lang="k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rgbClr val="0070c0"/>
                </a:solidFill>
              </a:rPr>
              <a:t>ព្រះយេស៊ូវគឺ..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ព្រះ​យេស៊ូវ​ជា​ម្ចាស់​របស់​យើង ដែល​វាយ​តម្លៃ​ជីវិត​របស់​យើង ហើយ​ប្រទាន​រង្វាន់​ដល់​យើង​តាម​នោះ​ដែរ។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>
                <a:solidFill>
                  <a:srgbClr val="ff0000"/>
                </a:solidFill>
              </a:rPr>
              <a:t>សំណួរថ្ងៃនេះ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ពេល​ធ្វើ​ដំណើរ​ទៅ​ឆ្ងាយ តើ​ចៅហ្វាយ​ប្រគល់​អ្វី​ឲ្យ​អ្នក​បម្រើ?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ផ្ទះ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វាល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ហាង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ទេពកោសល្យ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m" sz="2800">
                <a:solidFill>
                  <a:srgbClr val="ff0000"/>
                </a:solidFill>
              </a:rPr>
              <a:t>ទេពកោសល្យ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m" sz="4000"/>
              <a:t>ព្រះបន្ទូលថ្ងៃនេះ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m" sz="3600"/>
              <a:t>ចៅហ្វាយ​ឆ្លើយ​ថា ល្អ​ហើយ​អ្នក​បម្រើ​ដ៏​ស្មោះ​ត្រង់​អើយ អ្នក​បាន​ស្មោះ​ត្រង់​នឹង​រឿង​មួយ​ចំនួន អញ​នឹង​ចាត់​ឯង​ឲ្យ​មើល​ការ​ខុស​ត្រូវ​ជា​ច្រើន មក​ចែក​រំលែក​ដល់​ម្ចាស់​ឯង!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ម៉ាថាយ</a:t>
            </a:r>
            <a:r xmlns:a="http://schemas.openxmlformats.org/drawingml/2006/main">
              <a:rPr altLang="en-US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២៥:២១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